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1FE"/>
    <a:srgbClr val="D2D3D5"/>
    <a:srgbClr val="F7CC7E"/>
    <a:srgbClr val="EBEBEB"/>
    <a:srgbClr val="D1D1D1"/>
    <a:srgbClr val="EA0001"/>
    <a:srgbClr val="6C635B"/>
    <a:srgbClr val="39B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E04E6-3F6D-4B3A-9182-6E490103C77A}" v="2" dt="2025-03-18T17:15:1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Hasib Hossain" userId="4490a5305c0795f0" providerId="LiveId" clId="{87AE04E6-3F6D-4B3A-9182-6E490103C77A}"/>
    <pc:docChg chg="modSld">
      <pc:chgData name="Md. Hasib Hossain" userId="4490a5305c0795f0" providerId="LiveId" clId="{87AE04E6-3F6D-4B3A-9182-6E490103C77A}" dt="2025-03-18T17:18:01" v="2" actId="20577"/>
      <pc:docMkLst>
        <pc:docMk/>
      </pc:docMkLst>
      <pc:sldChg chg="modSp mod">
        <pc:chgData name="Md. Hasib Hossain" userId="4490a5305c0795f0" providerId="LiveId" clId="{87AE04E6-3F6D-4B3A-9182-6E490103C77A}" dt="2025-03-18T17:18:01" v="2" actId="20577"/>
        <pc:sldMkLst>
          <pc:docMk/>
          <pc:sldMk cId="197034828" sldId="256"/>
        </pc:sldMkLst>
        <pc:spChg chg="mod">
          <ac:chgData name="Md. Hasib Hossain" userId="4490a5305c0795f0" providerId="LiveId" clId="{87AE04E6-3F6D-4B3A-9182-6E490103C77A}" dt="2025-03-18T17:18:01" v="2" actId="20577"/>
          <ac:spMkLst>
            <pc:docMk/>
            <pc:sldMk cId="197034828" sldId="256"/>
            <ac:spMk id="3" creationId="{340F0375-8661-C2A3-8A9D-A9D3787D1FB6}"/>
          </ac:spMkLst>
        </pc:spChg>
      </pc:sldChg>
      <pc:sldChg chg="modSp">
        <pc:chgData name="Md. Hasib Hossain" userId="4490a5305c0795f0" providerId="LiveId" clId="{87AE04E6-3F6D-4B3A-9182-6E490103C77A}" dt="2025-03-18T17:15:14.181" v="1" actId="20577"/>
        <pc:sldMkLst>
          <pc:docMk/>
          <pc:sldMk cId="1252374921" sldId="257"/>
        </pc:sldMkLst>
        <pc:graphicFrameChg chg="mod">
          <ac:chgData name="Md. Hasib Hossain" userId="4490a5305c0795f0" providerId="LiveId" clId="{87AE04E6-3F6D-4B3A-9182-6E490103C77A}" dt="2025-03-18T17:15:14.181" v="1" actId="20577"/>
          <ac:graphicFrameMkLst>
            <pc:docMk/>
            <pc:sldMk cId="1252374921" sldId="257"/>
            <ac:graphicFrameMk id="6" creationId="{91D9333D-D8EA-FBDF-12E4-21B5E943FDE7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5AD83-9F5D-435F-BE4C-218709A04854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CB77E-2893-4033-B882-7DDBCC192FB5}">
      <dgm:prSet phldrT="[Text]" phldr="1"/>
      <dgm:spPr/>
      <dgm:t>
        <a:bodyPr/>
        <a:lstStyle/>
        <a:p>
          <a:endParaRPr lang="en-US" dirty="0"/>
        </a:p>
      </dgm:t>
    </dgm:pt>
    <dgm:pt modelId="{46F9BE44-D41A-4DC5-A71D-AF77CF318C69}" type="parTrans" cxnId="{34531D89-9206-4359-ADAA-F7C6C31E79DC}">
      <dgm:prSet/>
      <dgm:spPr/>
      <dgm:t>
        <a:bodyPr/>
        <a:lstStyle/>
        <a:p>
          <a:endParaRPr lang="en-US"/>
        </a:p>
      </dgm:t>
    </dgm:pt>
    <dgm:pt modelId="{C1C2DDAF-5025-4CB2-BD0C-6B964115F107}" type="sibTrans" cxnId="{34531D89-9206-4359-ADAA-F7C6C31E79DC}">
      <dgm:prSet/>
      <dgm:spPr/>
      <dgm:t>
        <a:bodyPr/>
        <a:lstStyle/>
        <a:p>
          <a:endParaRPr lang="en-US"/>
        </a:p>
      </dgm:t>
    </dgm:pt>
    <dgm:pt modelId="{3C5E62F8-12EC-4697-89DD-093E7CA3C07E}">
      <dgm:prSet phldrT="[Text]" custT="1"/>
      <dgm:spPr/>
      <dgm:t>
        <a:bodyPr/>
        <a:lstStyle/>
        <a:p>
          <a:r>
            <a:rPr lang="en-US" sz="1800" dirty="0"/>
            <a:t>Md. Hasib Hossain</a:t>
          </a:r>
        </a:p>
      </dgm:t>
    </dgm:pt>
    <dgm:pt modelId="{DCEC72CB-8903-4F92-B084-8B19237835D0}" type="parTrans" cxnId="{BB13E28A-6ACC-4EC7-A0B6-201FB58B467E}">
      <dgm:prSet/>
      <dgm:spPr/>
      <dgm:t>
        <a:bodyPr/>
        <a:lstStyle/>
        <a:p>
          <a:endParaRPr lang="en-US"/>
        </a:p>
      </dgm:t>
    </dgm:pt>
    <dgm:pt modelId="{6232E0C9-BF0D-48F9-96A0-5D9715A6B96B}" type="sibTrans" cxnId="{BB13E28A-6ACC-4EC7-A0B6-201FB58B467E}">
      <dgm:prSet/>
      <dgm:spPr/>
      <dgm:t>
        <a:bodyPr/>
        <a:lstStyle/>
        <a:p>
          <a:endParaRPr lang="en-US"/>
        </a:p>
      </dgm:t>
    </dgm:pt>
    <dgm:pt modelId="{7D21824B-379B-4D8E-8A94-DC8ECF2946AE}">
      <dgm:prSet phldrT="[Text]" custT="1"/>
      <dgm:spPr/>
      <dgm:t>
        <a:bodyPr/>
        <a:lstStyle/>
        <a:p>
          <a:r>
            <a:rPr lang="en-US" sz="1800" dirty="0"/>
            <a:t>242310005101195</a:t>
          </a:r>
        </a:p>
      </dgm:t>
    </dgm:pt>
    <dgm:pt modelId="{CED765D4-6954-40BC-9A90-08C4DFE6248F}" type="parTrans" cxnId="{548BD4A2-30E4-4E15-9FDF-EA44E55472B4}">
      <dgm:prSet/>
      <dgm:spPr/>
      <dgm:t>
        <a:bodyPr/>
        <a:lstStyle/>
        <a:p>
          <a:endParaRPr lang="en-US"/>
        </a:p>
      </dgm:t>
    </dgm:pt>
    <dgm:pt modelId="{1FE9D88F-0221-46AA-939D-6B4C061196DF}" type="sibTrans" cxnId="{548BD4A2-30E4-4E15-9FDF-EA44E55472B4}">
      <dgm:prSet/>
      <dgm:spPr/>
      <dgm:t>
        <a:bodyPr/>
        <a:lstStyle/>
        <a:p>
          <a:endParaRPr lang="en-US"/>
        </a:p>
      </dgm:t>
    </dgm:pt>
    <dgm:pt modelId="{C5F92BAF-F982-4BAD-AC2A-60A98F53B37F}">
      <dgm:prSet phldrT="[Text]" phldr="1"/>
      <dgm:spPr/>
      <dgm:t>
        <a:bodyPr/>
        <a:lstStyle/>
        <a:p>
          <a:endParaRPr lang="en-US"/>
        </a:p>
      </dgm:t>
    </dgm:pt>
    <dgm:pt modelId="{DD64D3D0-E22C-4271-8D59-E24188AC4001}" type="parTrans" cxnId="{69824EFE-5F25-4625-B9D9-2398F874E3C9}">
      <dgm:prSet/>
      <dgm:spPr/>
      <dgm:t>
        <a:bodyPr/>
        <a:lstStyle/>
        <a:p>
          <a:endParaRPr lang="en-US"/>
        </a:p>
      </dgm:t>
    </dgm:pt>
    <dgm:pt modelId="{48192EBD-2A48-4FA6-A711-584A9B56DD16}" type="sibTrans" cxnId="{69824EFE-5F25-4625-B9D9-2398F874E3C9}">
      <dgm:prSet/>
      <dgm:spPr/>
      <dgm:t>
        <a:bodyPr/>
        <a:lstStyle/>
        <a:p>
          <a:endParaRPr lang="en-US"/>
        </a:p>
      </dgm:t>
    </dgm:pt>
    <dgm:pt modelId="{29663AE0-A59C-41BB-A3D1-BAA5B424DBA0}">
      <dgm:prSet phldrT="[Text]" custT="1"/>
      <dgm:spPr/>
      <dgm:t>
        <a:bodyPr/>
        <a:lstStyle/>
        <a:p>
          <a:r>
            <a:rPr lang="en-US" sz="1800" dirty="0"/>
            <a:t>MD </a:t>
          </a:r>
          <a:r>
            <a:rPr lang="en-US" sz="1800" dirty="0" err="1"/>
            <a:t>Sazzadul</a:t>
          </a:r>
          <a:r>
            <a:rPr lang="en-US" sz="1800" dirty="0"/>
            <a:t> Islam Shaon</a:t>
          </a:r>
        </a:p>
      </dgm:t>
    </dgm:pt>
    <dgm:pt modelId="{5522A91F-D93D-49A7-983D-9F460F8D3F05}" type="parTrans" cxnId="{E8CD9A19-EDBC-46C6-BC5A-17CC3070754F}">
      <dgm:prSet/>
      <dgm:spPr/>
      <dgm:t>
        <a:bodyPr/>
        <a:lstStyle/>
        <a:p>
          <a:endParaRPr lang="en-US"/>
        </a:p>
      </dgm:t>
    </dgm:pt>
    <dgm:pt modelId="{7CE1A583-55E8-4FFB-BD2F-0FE525BDF045}" type="sibTrans" cxnId="{E8CD9A19-EDBC-46C6-BC5A-17CC3070754F}">
      <dgm:prSet/>
      <dgm:spPr/>
      <dgm:t>
        <a:bodyPr/>
        <a:lstStyle/>
        <a:p>
          <a:endParaRPr lang="en-US"/>
        </a:p>
      </dgm:t>
    </dgm:pt>
    <dgm:pt modelId="{1CC1FE6D-F977-438D-AF8B-F44DFFD5903E}">
      <dgm:prSet phldrT="[Text]" custT="1"/>
      <dgm:spPr/>
      <dgm:t>
        <a:bodyPr/>
        <a:lstStyle/>
        <a:p>
          <a:r>
            <a:rPr lang="en-US" sz="1800" dirty="0"/>
            <a:t>0242310005101028</a:t>
          </a:r>
        </a:p>
      </dgm:t>
    </dgm:pt>
    <dgm:pt modelId="{D63BAB77-3ADE-4999-AD35-24CF084978ED}" type="parTrans" cxnId="{7084E850-ED29-4EB3-B69D-E8448264E6D3}">
      <dgm:prSet/>
      <dgm:spPr/>
      <dgm:t>
        <a:bodyPr/>
        <a:lstStyle/>
        <a:p>
          <a:endParaRPr lang="en-US"/>
        </a:p>
      </dgm:t>
    </dgm:pt>
    <dgm:pt modelId="{353D7735-5D3B-4A6A-B0F9-978F5A1786DE}" type="sibTrans" cxnId="{7084E850-ED29-4EB3-B69D-E8448264E6D3}">
      <dgm:prSet/>
      <dgm:spPr/>
      <dgm:t>
        <a:bodyPr/>
        <a:lstStyle/>
        <a:p>
          <a:endParaRPr lang="en-US"/>
        </a:p>
      </dgm:t>
    </dgm:pt>
    <dgm:pt modelId="{676BBC5C-7BA2-49CA-AB47-C01B89109F90}">
      <dgm:prSet phldrT="[Text]" phldr="1"/>
      <dgm:spPr/>
      <dgm:t>
        <a:bodyPr/>
        <a:lstStyle/>
        <a:p>
          <a:endParaRPr lang="en-US"/>
        </a:p>
      </dgm:t>
    </dgm:pt>
    <dgm:pt modelId="{4F7425A1-95A3-430F-B604-22FABE45C465}" type="parTrans" cxnId="{5D9C7E6E-F97F-475E-8138-7E31A6CD1361}">
      <dgm:prSet/>
      <dgm:spPr/>
      <dgm:t>
        <a:bodyPr/>
        <a:lstStyle/>
        <a:p>
          <a:endParaRPr lang="en-US"/>
        </a:p>
      </dgm:t>
    </dgm:pt>
    <dgm:pt modelId="{5F0E18C5-EBAD-4A4B-BF68-3821F1991327}" type="sibTrans" cxnId="{5D9C7E6E-F97F-475E-8138-7E31A6CD1361}">
      <dgm:prSet/>
      <dgm:spPr/>
      <dgm:t>
        <a:bodyPr/>
        <a:lstStyle/>
        <a:p>
          <a:endParaRPr lang="en-US"/>
        </a:p>
      </dgm:t>
    </dgm:pt>
    <dgm:pt modelId="{18887E3E-3E86-46AE-8DAF-E6C2C95B740A}">
      <dgm:prSet phldrT="[Text]" custT="1"/>
      <dgm:spPr/>
      <dgm:t>
        <a:bodyPr/>
        <a:lstStyle/>
        <a:p>
          <a:r>
            <a:rPr lang="en-US" sz="1800"/>
            <a:t>Tasmia </a:t>
          </a:r>
          <a:r>
            <a:rPr lang="en-US" sz="1800" dirty="0"/>
            <a:t>Tarannum Silme</a:t>
          </a:r>
        </a:p>
      </dgm:t>
    </dgm:pt>
    <dgm:pt modelId="{38DB4901-C122-464F-86C7-AF1453444719}" type="parTrans" cxnId="{FC1AC7E7-3601-4EC0-BAB8-12DE855A6838}">
      <dgm:prSet/>
      <dgm:spPr/>
      <dgm:t>
        <a:bodyPr/>
        <a:lstStyle/>
        <a:p>
          <a:endParaRPr lang="en-US"/>
        </a:p>
      </dgm:t>
    </dgm:pt>
    <dgm:pt modelId="{DE44A9EE-9687-4789-8667-084935DF5FC9}" type="sibTrans" cxnId="{FC1AC7E7-3601-4EC0-BAB8-12DE855A6838}">
      <dgm:prSet/>
      <dgm:spPr/>
      <dgm:t>
        <a:bodyPr/>
        <a:lstStyle/>
        <a:p>
          <a:endParaRPr lang="en-US"/>
        </a:p>
      </dgm:t>
    </dgm:pt>
    <dgm:pt modelId="{A2D2C507-FCE8-4AA9-8A76-3CDE0D234610}">
      <dgm:prSet phldrT="[Text]" custT="1"/>
      <dgm:spPr/>
      <dgm:t>
        <a:bodyPr/>
        <a:lstStyle/>
        <a:p>
          <a:r>
            <a:rPr lang="en-US" sz="1800" dirty="0"/>
            <a:t>0242310005101090</a:t>
          </a:r>
        </a:p>
      </dgm:t>
    </dgm:pt>
    <dgm:pt modelId="{3EFB0B67-6915-4BD0-BD3D-A03FE5286D44}" type="parTrans" cxnId="{3C6415FD-CA5C-4D13-BEB6-A95AA5387F06}">
      <dgm:prSet/>
      <dgm:spPr/>
      <dgm:t>
        <a:bodyPr/>
        <a:lstStyle/>
        <a:p>
          <a:endParaRPr lang="en-US"/>
        </a:p>
      </dgm:t>
    </dgm:pt>
    <dgm:pt modelId="{0B7281A6-3C4E-44F4-9457-C0B32ABF6E0C}" type="sibTrans" cxnId="{3C6415FD-CA5C-4D13-BEB6-A95AA5387F06}">
      <dgm:prSet/>
      <dgm:spPr/>
      <dgm:t>
        <a:bodyPr/>
        <a:lstStyle/>
        <a:p>
          <a:endParaRPr lang="en-US"/>
        </a:p>
      </dgm:t>
    </dgm:pt>
    <dgm:pt modelId="{E36A3C3E-FF43-45D4-90DB-78680206CCFB}" type="pres">
      <dgm:prSet presAssocID="{9985AD83-9F5D-435F-BE4C-218709A04854}" presName="linearFlow" presStyleCnt="0">
        <dgm:presLayoutVars>
          <dgm:dir/>
          <dgm:animLvl val="lvl"/>
          <dgm:resizeHandles/>
        </dgm:presLayoutVars>
      </dgm:prSet>
      <dgm:spPr/>
    </dgm:pt>
    <dgm:pt modelId="{62882C67-A9C8-4DF3-8DBC-C5A5C8C4E5AC}" type="pres">
      <dgm:prSet presAssocID="{E47CB77E-2893-4033-B882-7DDBCC192FB5}" presName="compositeNode" presStyleCnt="0">
        <dgm:presLayoutVars>
          <dgm:bulletEnabled val="1"/>
        </dgm:presLayoutVars>
      </dgm:prSet>
      <dgm:spPr/>
    </dgm:pt>
    <dgm:pt modelId="{FB32D371-D1FD-415C-8C78-FCE8787B770D}" type="pres">
      <dgm:prSet presAssocID="{E47CB77E-2893-4033-B882-7DDBCC192FB5}" presName="imag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919F40BA-D508-4247-81BF-311D403AFD70}" type="pres">
      <dgm:prSet presAssocID="{E47CB77E-2893-4033-B882-7DDBCC192FB5}" presName="childNode" presStyleLbl="node1" presStyleIdx="0" presStyleCnt="3">
        <dgm:presLayoutVars>
          <dgm:bulletEnabled val="1"/>
        </dgm:presLayoutVars>
      </dgm:prSet>
      <dgm:spPr/>
    </dgm:pt>
    <dgm:pt modelId="{9FA8C0C9-0A2A-4B20-AC74-EFCED004657A}" type="pres">
      <dgm:prSet presAssocID="{E47CB77E-2893-4033-B882-7DDBCC192FB5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9AA4FBA-B3F8-46C5-8C52-0509E83C07BA}" type="pres">
      <dgm:prSet presAssocID="{C1C2DDAF-5025-4CB2-BD0C-6B964115F107}" presName="sibTrans" presStyleCnt="0"/>
      <dgm:spPr/>
    </dgm:pt>
    <dgm:pt modelId="{0A986D75-A562-49A6-8AD9-D0F6897BB551}" type="pres">
      <dgm:prSet presAssocID="{C5F92BAF-F982-4BAD-AC2A-60A98F53B37F}" presName="compositeNode" presStyleCnt="0">
        <dgm:presLayoutVars>
          <dgm:bulletEnabled val="1"/>
        </dgm:presLayoutVars>
      </dgm:prSet>
      <dgm:spPr/>
    </dgm:pt>
    <dgm:pt modelId="{12B76D45-15D2-4C48-9C88-4A400228B8B3}" type="pres">
      <dgm:prSet presAssocID="{C5F92BAF-F982-4BAD-AC2A-60A98F53B37F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FCECA386-37B5-4655-BC0F-EDEF41717AA4}" type="pres">
      <dgm:prSet presAssocID="{C5F92BAF-F982-4BAD-AC2A-60A98F53B37F}" presName="childNode" presStyleLbl="node1" presStyleIdx="1" presStyleCnt="3">
        <dgm:presLayoutVars>
          <dgm:bulletEnabled val="1"/>
        </dgm:presLayoutVars>
      </dgm:prSet>
      <dgm:spPr/>
    </dgm:pt>
    <dgm:pt modelId="{97135201-6670-4493-B332-AEF3D2C624E6}" type="pres">
      <dgm:prSet presAssocID="{C5F92BAF-F982-4BAD-AC2A-60A98F53B37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23A1929-4BB6-4607-946D-7EE8C0AE57FE}" type="pres">
      <dgm:prSet presAssocID="{48192EBD-2A48-4FA6-A711-584A9B56DD16}" presName="sibTrans" presStyleCnt="0"/>
      <dgm:spPr/>
    </dgm:pt>
    <dgm:pt modelId="{209239EA-EE20-4DBC-AC6C-271EF49C3CD9}" type="pres">
      <dgm:prSet presAssocID="{676BBC5C-7BA2-49CA-AB47-C01B89109F90}" presName="compositeNode" presStyleCnt="0">
        <dgm:presLayoutVars>
          <dgm:bulletEnabled val="1"/>
        </dgm:presLayoutVars>
      </dgm:prSet>
      <dgm:spPr/>
    </dgm:pt>
    <dgm:pt modelId="{85ACFC6B-FFF3-481F-8CD3-C61F24553B3B}" type="pres">
      <dgm:prSet presAssocID="{676BBC5C-7BA2-49CA-AB47-C01B89109F90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</dgm:spPr>
    </dgm:pt>
    <dgm:pt modelId="{8AEC8AFE-E5BD-41CD-B9AD-1354FE4C66FD}" type="pres">
      <dgm:prSet presAssocID="{676BBC5C-7BA2-49CA-AB47-C01B89109F90}" presName="childNode" presStyleLbl="node1" presStyleIdx="2" presStyleCnt="3">
        <dgm:presLayoutVars>
          <dgm:bulletEnabled val="1"/>
        </dgm:presLayoutVars>
      </dgm:prSet>
      <dgm:spPr/>
    </dgm:pt>
    <dgm:pt modelId="{AE8B44D9-0EED-4DCD-9704-F101E4EEF2A6}" type="pres">
      <dgm:prSet presAssocID="{676BBC5C-7BA2-49CA-AB47-C01B89109F90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CB98E18-C9A3-40D6-819E-FFEE15088404}" type="presOf" srcId="{E47CB77E-2893-4033-B882-7DDBCC192FB5}" destId="{9FA8C0C9-0A2A-4B20-AC74-EFCED004657A}" srcOrd="0" destOrd="0" presId="urn:microsoft.com/office/officeart/2005/8/layout/hList2"/>
    <dgm:cxn modelId="{91984B19-7716-44E1-973D-D9390E253380}" type="presOf" srcId="{9985AD83-9F5D-435F-BE4C-218709A04854}" destId="{E36A3C3E-FF43-45D4-90DB-78680206CCFB}" srcOrd="0" destOrd="0" presId="urn:microsoft.com/office/officeart/2005/8/layout/hList2"/>
    <dgm:cxn modelId="{E8CD9A19-EDBC-46C6-BC5A-17CC3070754F}" srcId="{C5F92BAF-F982-4BAD-AC2A-60A98F53B37F}" destId="{29663AE0-A59C-41BB-A3D1-BAA5B424DBA0}" srcOrd="0" destOrd="0" parTransId="{5522A91F-D93D-49A7-983D-9F460F8D3F05}" sibTransId="{7CE1A583-55E8-4FFB-BD2F-0FE525BDF045}"/>
    <dgm:cxn modelId="{E549DC28-0BB1-49D5-AA3A-D44A4D80978F}" type="presOf" srcId="{A2D2C507-FCE8-4AA9-8A76-3CDE0D234610}" destId="{8AEC8AFE-E5BD-41CD-B9AD-1354FE4C66FD}" srcOrd="0" destOrd="1" presId="urn:microsoft.com/office/officeart/2005/8/layout/hList2"/>
    <dgm:cxn modelId="{C3665042-AF9B-4F4F-8F0A-A7D6F446E1B3}" type="presOf" srcId="{1CC1FE6D-F977-438D-AF8B-F44DFFD5903E}" destId="{FCECA386-37B5-4655-BC0F-EDEF41717AA4}" srcOrd="0" destOrd="1" presId="urn:microsoft.com/office/officeart/2005/8/layout/hList2"/>
    <dgm:cxn modelId="{1EF4BB48-42C6-4AB9-9E55-99287CEDBCCF}" type="presOf" srcId="{18887E3E-3E86-46AE-8DAF-E6C2C95B740A}" destId="{8AEC8AFE-E5BD-41CD-B9AD-1354FE4C66FD}" srcOrd="0" destOrd="0" presId="urn:microsoft.com/office/officeart/2005/8/layout/hList2"/>
    <dgm:cxn modelId="{7B85E24B-9532-4765-AE99-FC3BB2CEA902}" type="presOf" srcId="{7D21824B-379B-4D8E-8A94-DC8ECF2946AE}" destId="{919F40BA-D508-4247-81BF-311D403AFD70}" srcOrd="0" destOrd="1" presId="urn:microsoft.com/office/officeart/2005/8/layout/hList2"/>
    <dgm:cxn modelId="{DBE16E6D-D472-48EA-B160-D58D8811F21C}" type="presOf" srcId="{3C5E62F8-12EC-4697-89DD-093E7CA3C07E}" destId="{919F40BA-D508-4247-81BF-311D403AFD70}" srcOrd="0" destOrd="0" presId="urn:microsoft.com/office/officeart/2005/8/layout/hList2"/>
    <dgm:cxn modelId="{5D9C7E6E-F97F-475E-8138-7E31A6CD1361}" srcId="{9985AD83-9F5D-435F-BE4C-218709A04854}" destId="{676BBC5C-7BA2-49CA-AB47-C01B89109F90}" srcOrd="2" destOrd="0" parTransId="{4F7425A1-95A3-430F-B604-22FABE45C465}" sibTransId="{5F0E18C5-EBAD-4A4B-BF68-3821F1991327}"/>
    <dgm:cxn modelId="{7084E850-ED29-4EB3-B69D-E8448264E6D3}" srcId="{C5F92BAF-F982-4BAD-AC2A-60A98F53B37F}" destId="{1CC1FE6D-F977-438D-AF8B-F44DFFD5903E}" srcOrd="1" destOrd="0" parTransId="{D63BAB77-3ADE-4999-AD35-24CF084978ED}" sibTransId="{353D7735-5D3B-4A6A-B0F9-978F5A1786DE}"/>
    <dgm:cxn modelId="{80D2F973-881C-4E06-8119-9C3998C25486}" type="presOf" srcId="{C5F92BAF-F982-4BAD-AC2A-60A98F53B37F}" destId="{97135201-6670-4493-B332-AEF3D2C624E6}" srcOrd="0" destOrd="0" presId="urn:microsoft.com/office/officeart/2005/8/layout/hList2"/>
    <dgm:cxn modelId="{E7C23581-C035-481F-8D6C-606F831B0B3A}" type="presOf" srcId="{29663AE0-A59C-41BB-A3D1-BAA5B424DBA0}" destId="{FCECA386-37B5-4655-BC0F-EDEF41717AA4}" srcOrd="0" destOrd="0" presId="urn:microsoft.com/office/officeart/2005/8/layout/hList2"/>
    <dgm:cxn modelId="{34531D89-9206-4359-ADAA-F7C6C31E79DC}" srcId="{9985AD83-9F5D-435F-BE4C-218709A04854}" destId="{E47CB77E-2893-4033-B882-7DDBCC192FB5}" srcOrd="0" destOrd="0" parTransId="{46F9BE44-D41A-4DC5-A71D-AF77CF318C69}" sibTransId="{C1C2DDAF-5025-4CB2-BD0C-6B964115F107}"/>
    <dgm:cxn modelId="{BB13E28A-6ACC-4EC7-A0B6-201FB58B467E}" srcId="{E47CB77E-2893-4033-B882-7DDBCC192FB5}" destId="{3C5E62F8-12EC-4697-89DD-093E7CA3C07E}" srcOrd="0" destOrd="0" parTransId="{DCEC72CB-8903-4F92-B084-8B19237835D0}" sibTransId="{6232E0C9-BF0D-48F9-96A0-5D9715A6B96B}"/>
    <dgm:cxn modelId="{548BD4A2-30E4-4E15-9FDF-EA44E55472B4}" srcId="{E47CB77E-2893-4033-B882-7DDBCC192FB5}" destId="{7D21824B-379B-4D8E-8A94-DC8ECF2946AE}" srcOrd="1" destOrd="0" parTransId="{CED765D4-6954-40BC-9A90-08C4DFE6248F}" sibTransId="{1FE9D88F-0221-46AA-939D-6B4C061196DF}"/>
    <dgm:cxn modelId="{185FA2DF-6B1E-4C69-92EB-77F29776667C}" type="presOf" srcId="{676BBC5C-7BA2-49CA-AB47-C01B89109F90}" destId="{AE8B44D9-0EED-4DCD-9704-F101E4EEF2A6}" srcOrd="0" destOrd="0" presId="urn:microsoft.com/office/officeart/2005/8/layout/hList2"/>
    <dgm:cxn modelId="{FC1AC7E7-3601-4EC0-BAB8-12DE855A6838}" srcId="{676BBC5C-7BA2-49CA-AB47-C01B89109F90}" destId="{18887E3E-3E86-46AE-8DAF-E6C2C95B740A}" srcOrd="0" destOrd="0" parTransId="{38DB4901-C122-464F-86C7-AF1453444719}" sibTransId="{DE44A9EE-9687-4789-8667-084935DF5FC9}"/>
    <dgm:cxn modelId="{3C6415FD-CA5C-4D13-BEB6-A95AA5387F06}" srcId="{676BBC5C-7BA2-49CA-AB47-C01B89109F90}" destId="{A2D2C507-FCE8-4AA9-8A76-3CDE0D234610}" srcOrd="1" destOrd="0" parTransId="{3EFB0B67-6915-4BD0-BD3D-A03FE5286D44}" sibTransId="{0B7281A6-3C4E-44F4-9457-C0B32ABF6E0C}"/>
    <dgm:cxn modelId="{69824EFE-5F25-4625-B9D9-2398F874E3C9}" srcId="{9985AD83-9F5D-435F-BE4C-218709A04854}" destId="{C5F92BAF-F982-4BAD-AC2A-60A98F53B37F}" srcOrd="1" destOrd="0" parTransId="{DD64D3D0-E22C-4271-8D59-E24188AC4001}" sibTransId="{48192EBD-2A48-4FA6-A711-584A9B56DD16}"/>
    <dgm:cxn modelId="{69F387F4-84DF-455C-A962-F22E8DCD3364}" type="presParOf" srcId="{E36A3C3E-FF43-45D4-90DB-78680206CCFB}" destId="{62882C67-A9C8-4DF3-8DBC-C5A5C8C4E5AC}" srcOrd="0" destOrd="0" presId="urn:microsoft.com/office/officeart/2005/8/layout/hList2"/>
    <dgm:cxn modelId="{F7514D4D-BE55-4D3C-95E4-8FAB1EE3A345}" type="presParOf" srcId="{62882C67-A9C8-4DF3-8DBC-C5A5C8C4E5AC}" destId="{FB32D371-D1FD-415C-8C78-FCE8787B770D}" srcOrd="0" destOrd="0" presId="urn:microsoft.com/office/officeart/2005/8/layout/hList2"/>
    <dgm:cxn modelId="{7D505487-FE75-406E-B189-B0C7B06BC860}" type="presParOf" srcId="{62882C67-A9C8-4DF3-8DBC-C5A5C8C4E5AC}" destId="{919F40BA-D508-4247-81BF-311D403AFD70}" srcOrd="1" destOrd="0" presId="urn:microsoft.com/office/officeart/2005/8/layout/hList2"/>
    <dgm:cxn modelId="{EAEA19E7-BC17-4DED-A222-C6DF0E2C71F6}" type="presParOf" srcId="{62882C67-A9C8-4DF3-8DBC-C5A5C8C4E5AC}" destId="{9FA8C0C9-0A2A-4B20-AC74-EFCED004657A}" srcOrd="2" destOrd="0" presId="urn:microsoft.com/office/officeart/2005/8/layout/hList2"/>
    <dgm:cxn modelId="{2DFC9482-C19D-4709-B1F4-75E204EE6B3D}" type="presParOf" srcId="{E36A3C3E-FF43-45D4-90DB-78680206CCFB}" destId="{39AA4FBA-B3F8-46C5-8C52-0509E83C07BA}" srcOrd="1" destOrd="0" presId="urn:microsoft.com/office/officeart/2005/8/layout/hList2"/>
    <dgm:cxn modelId="{92C000D5-C970-489F-98FD-7803C40F727C}" type="presParOf" srcId="{E36A3C3E-FF43-45D4-90DB-78680206CCFB}" destId="{0A986D75-A562-49A6-8AD9-D0F6897BB551}" srcOrd="2" destOrd="0" presId="urn:microsoft.com/office/officeart/2005/8/layout/hList2"/>
    <dgm:cxn modelId="{D615B631-DEFE-43DD-A275-1AAC149F97BB}" type="presParOf" srcId="{0A986D75-A562-49A6-8AD9-D0F6897BB551}" destId="{12B76D45-15D2-4C48-9C88-4A400228B8B3}" srcOrd="0" destOrd="0" presId="urn:microsoft.com/office/officeart/2005/8/layout/hList2"/>
    <dgm:cxn modelId="{157B01EE-4C70-4CED-9862-A27E8D899AB6}" type="presParOf" srcId="{0A986D75-A562-49A6-8AD9-D0F6897BB551}" destId="{FCECA386-37B5-4655-BC0F-EDEF41717AA4}" srcOrd="1" destOrd="0" presId="urn:microsoft.com/office/officeart/2005/8/layout/hList2"/>
    <dgm:cxn modelId="{599506D7-F7EA-4106-B2D0-2BA4BEDF82EB}" type="presParOf" srcId="{0A986D75-A562-49A6-8AD9-D0F6897BB551}" destId="{97135201-6670-4493-B332-AEF3D2C624E6}" srcOrd="2" destOrd="0" presId="urn:microsoft.com/office/officeart/2005/8/layout/hList2"/>
    <dgm:cxn modelId="{26D2CC62-709E-4D9D-B71C-E7016262C7EB}" type="presParOf" srcId="{E36A3C3E-FF43-45D4-90DB-78680206CCFB}" destId="{323A1929-4BB6-4607-946D-7EE8C0AE57FE}" srcOrd="3" destOrd="0" presId="urn:microsoft.com/office/officeart/2005/8/layout/hList2"/>
    <dgm:cxn modelId="{057B6DA3-7D1C-4094-9AFB-3CD817B0FE15}" type="presParOf" srcId="{E36A3C3E-FF43-45D4-90DB-78680206CCFB}" destId="{209239EA-EE20-4DBC-AC6C-271EF49C3CD9}" srcOrd="4" destOrd="0" presId="urn:microsoft.com/office/officeart/2005/8/layout/hList2"/>
    <dgm:cxn modelId="{66839E7D-09C5-4721-B0B1-F5D0FC729289}" type="presParOf" srcId="{209239EA-EE20-4DBC-AC6C-271EF49C3CD9}" destId="{85ACFC6B-FFF3-481F-8CD3-C61F24553B3B}" srcOrd="0" destOrd="0" presId="urn:microsoft.com/office/officeart/2005/8/layout/hList2"/>
    <dgm:cxn modelId="{CB1ABFB4-8C2B-490C-A6F5-AB3CAE4A469C}" type="presParOf" srcId="{209239EA-EE20-4DBC-AC6C-271EF49C3CD9}" destId="{8AEC8AFE-E5BD-41CD-B9AD-1354FE4C66FD}" srcOrd="1" destOrd="0" presId="urn:microsoft.com/office/officeart/2005/8/layout/hList2"/>
    <dgm:cxn modelId="{00617D17-5CBC-4AD8-9B31-C7488E27FCA7}" type="presParOf" srcId="{209239EA-EE20-4DBC-AC6C-271EF49C3CD9}" destId="{AE8B44D9-0EED-4DCD-9704-F101E4EEF2A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5AD83-9F5D-435F-BE4C-218709A04854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CB77E-2893-4033-B882-7DDBCC192FB5}">
      <dgm:prSet phldrT="[Text]" phldr="1"/>
      <dgm:spPr/>
      <dgm:t>
        <a:bodyPr/>
        <a:lstStyle/>
        <a:p>
          <a:endParaRPr lang="en-US"/>
        </a:p>
      </dgm:t>
    </dgm:pt>
    <dgm:pt modelId="{46F9BE44-D41A-4DC5-A71D-AF77CF318C69}" type="parTrans" cxnId="{34531D89-9206-4359-ADAA-F7C6C31E79DC}">
      <dgm:prSet/>
      <dgm:spPr/>
      <dgm:t>
        <a:bodyPr/>
        <a:lstStyle/>
        <a:p>
          <a:endParaRPr lang="en-US"/>
        </a:p>
      </dgm:t>
    </dgm:pt>
    <dgm:pt modelId="{C1C2DDAF-5025-4CB2-BD0C-6B964115F107}" type="sibTrans" cxnId="{34531D89-9206-4359-ADAA-F7C6C31E79DC}">
      <dgm:prSet/>
      <dgm:spPr/>
      <dgm:t>
        <a:bodyPr/>
        <a:lstStyle/>
        <a:p>
          <a:endParaRPr lang="en-US"/>
        </a:p>
      </dgm:t>
    </dgm:pt>
    <dgm:pt modelId="{3C5E62F8-12EC-4697-89DD-093E7CA3C07E}">
      <dgm:prSet phldrT="[Text]" custT="1"/>
      <dgm:spPr/>
      <dgm:t>
        <a:bodyPr/>
        <a:lstStyle/>
        <a:p>
          <a:r>
            <a:rPr lang="en-US" sz="1800" dirty="0" err="1"/>
            <a:t>Meheruba</a:t>
          </a:r>
          <a:r>
            <a:rPr lang="en-US" sz="1800" dirty="0"/>
            <a:t> Binte Kashem Anti</a:t>
          </a:r>
        </a:p>
      </dgm:t>
    </dgm:pt>
    <dgm:pt modelId="{DCEC72CB-8903-4F92-B084-8B19237835D0}" type="parTrans" cxnId="{BB13E28A-6ACC-4EC7-A0B6-201FB58B467E}">
      <dgm:prSet/>
      <dgm:spPr/>
      <dgm:t>
        <a:bodyPr/>
        <a:lstStyle/>
        <a:p>
          <a:endParaRPr lang="en-US"/>
        </a:p>
      </dgm:t>
    </dgm:pt>
    <dgm:pt modelId="{6232E0C9-BF0D-48F9-96A0-5D9715A6B96B}" type="sibTrans" cxnId="{BB13E28A-6ACC-4EC7-A0B6-201FB58B467E}">
      <dgm:prSet/>
      <dgm:spPr/>
      <dgm:t>
        <a:bodyPr/>
        <a:lstStyle/>
        <a:p>
          <a:endParaRPr lang="en-US"/>
        </a:p>
      </dgm:t>
    </dgm:pt>
    <dgm:pt modelId="{7D21824B-379B-4D8E-8A94-DC8ECF2946AE}">
      <dgm:prSet phldrT="[Text]" custT="1"/>
      <dgm:spPr/>
      <dgm:t>
        <a:bodyPr/>
        <a:lstStyle/>
        <a:p>
          <a:r>
            <a:rPr lang="en-US" sz="1800" dirty="0"/>
            <a:t>242310005101157</a:t>
          </a:r>
        </a:p>
      </dgm:t>
    </dgm:pt>
    <dgm:pt modelId="{CED765D4-6954-40BC-9A90-08C4DFE6248F}" type="parTrans" cxnId="{548BD4A2-30E4-4E15-9FDF-EA44E55472B4}">
      <dgm:prSet/>
      <dgm:spPr/>
      <dgm:t>
        <a:bodyPr/>
        <a:lstStyle/>
        <a:p>
          <a:endParaRPr lang="en-US"/>
        </a:p>
      </dgm:t>
    </dgm:pt>
    <dgm:pt modelId="{1FE9D88F-0221-46AA-939D-6B4C061196DF}" type="sibTrans" cxnId="{548BD4A2-30E4-4E15-9FDF-EA44E55472B4}">
      <dgm:prSet/>
      <dgm:spPr/>
      <dgm:t>
        <a:bodyPr/>
        <a:lstStyle/>
        <a:p>
          <a:endParaRPr lang="en-US"/>
        </a:p>
      </dgm:t>
    </dgm:pt>
    <dgm:pt modelId="{C5F92BAF-F982-4BAD-AC2A-60A98F53B37F}">
      <dgm:prSet phldrT="[Text]" phldr="1"/>
      <dgm:spPr/>
      <dgm:t>
        <a:bodyPr/>
        <a:lstStyle/>
        <a:p>
          <a:endParaRPr lang="en-US"/>
        </a:p>
      </dgm:t>
    </dgm:pt>
    <dgm:pt modelId="{DD64D3D0-E22C-4271-8D59-E24188AC4001}" type="parTrans" cxnId="{69824EFE-5F25-4625-B9D9-2398F874E3C9}">
      <dgm:prSet/>
      <dgm:spPr/>
      <dgm:t>
        <a:bodyPr/>
        <a:lstStyle/>
        <a:p>
          <a:endParaRPr lang="en-US"/>
        </a:p>
      </dgm:t>
    </dgm:pt>
    <dgm:pt modelId="{48192EBD-2A48-4FA6-A711-584A9B56DD16}" type="sibTrans" cxnId="{69824EFE-5F25-4625-B9D9-2398F874E3C9}">
      <dgm:prSet/>
      <dgm:spPr/>
      <dgm:t>
        <a:bodyPr/>
        <a:lstStyle/>
        <a:p>
          <a:endParaRPr lang="en-US"/>
        </a:p>
      </dgm:t>
    </dgm:pt>
    <dgm:pt modelId="{29663AE0-A59C-41BB-A3D1-BAA5B424DBA0}">
      <dgm:prSet phldrT="[Text]" custT="1"/>
      <dgm:spPr/>
      <dgm:t>
        <a:bodyPr/>
        <a:lstStyle/>
        <a:p>
          <a:r>
            <a:rPr lang="en-US" sz="1800" dirty="0" err="1"/>
            <a:t>Mst</a:t>
          </a:r>
          <a:r>
            <a:rPr lang="en-US" sz="1800" dirty="0"/>
            <a:t>. Sumaya Akter </a:t>
          </a:r>
          <a:r>
            <a:rPr lang="en-US" sz="1800" dirty="0" err="1"/>
            <a:t>Dipty</a:t>
          </a:r>
          <a:endParaRPr lang="en-US" sz="1800" dirty="0"/>
        </a:p>
      </dgm:t>
    </dgm:pt>
    <dgm:pt modelId="{5522A91F-D93D-49A7-983D-9F460F8D3F05}" type="parTrans" cxnId="{E8CD9A19-EDBC-46C6-BC5A-17CC3070754F}">
      <dgm:prSet/>
      <dgm:spPr/>
      <dgm:t>
        <a:bodyPr/>
        <a:lstStyle/>
        <a:p>
          <a:endParaRPr lang="en-US"/>
        </a:p>
      </dgm:t>
    </dgm:pt>
    <dgm:pt modelId="{7CE1A583-55E8-4FFB-BD2F-0FE525BDF045}" type="sibTrans" cxnId="{E8CD9A19-EDBC-46C6-BC5A-17CC3070754F}">
      <dgm:prSet/>
      <dgm:spPr/>
      <dgm:t>
        <a:bodyPr/>
        <a:lstStyle/>
        <a:p>
          <a:endParaRPr lang="en-US"/>
        </a:p>
      </dgm:t>
    </dgm:pt>
    <dgm:pt modelId="{1CC1FE6D-F977-438D-AF8B-F44DFFD5903E}">
      <dgm:prSet phldrT="[Text]" custT="1"/>
      <dgm:spPr/>
      <dgm:t>
        <a:bodyPr/>
        <a:lstStyle/>
        <a:p>
          <a:r>
            <a:rPr lang="en-US" sz="1800" dirty="0"/>
            <a:t>0242310005101778</a:t>
          </a:r>
        </a:p>
      </dgm:t>
    </dgm:pt>
    <dgm:pt modelId="{D63BAB77-3ADE-4999-AD35-24CF084978ED}" type="parTrans" cxnId="{7084E850-ED29-4EB3-B69D-E8448264E6D3}">
      <dgm:prSet/>
      <dgm:spPr/>
      <dgm:t>
        <a:bodyPr/>
        <a:lstStyle/>
        <a:p>
          <a:endParaRPr lang="en-US"/>
        </a:p>
      </dgm:t>
    </dgm:pt>
    <dgm:pt modelId="{353D7735-5D3B-4A6A-B0F9-978F5A1786DE}" type="sibTrans" cxnId="{7084E850-ED29-4EB3-B69D-E8448264E6D3}">
      <dgm:prSet/>
      <dgm:spPr/>
      <dgm:t>
        <a:bodyPr/>
        <a:lstStyle/>
        <a:p>
          <a:endParaRPr lang="en-US"/>
        </a:p>
      </dgm:t>
    </dgm:pt>
    <dgm:pt modelId="{676BBC5C-7BA2-49CA-AB47-C01B89109F90}">
      <dgm:prSet phldrT="[Text]" phldr="1"/>
      <dgm:spPr/>
      <dgm:t>
        <a:bodyPr/>
        <a:lstStyle/>
        <a:p>
          <a:endParaRPr lang="en-US"/>
        </a:p>
      </dgm:t>
    </dgm:pt>
    <dgm:pt modelId="{4F7425A1-95A3-430F-B604-22FABE45C465}" type="parTrans" cxnId="{5D9C7E6E-F97F-475E-8138-7E31A6CD1361}">
      <dgm:prSet/>
      <dgm:spPr/>
      <dgm:t>
        <a:bodyPr/>
        <a:lstStyle/>
        <a:p>
          <a:endParaRPr lang="en-US"/>
        </a:p>
      </dgm:t>
    </dgm:pt>
    <dgm:pt modelId="{5F0E18C5-EBAD-4A4B-BF68-3821F1991327}" type="sibTrans" cxnId="{5D9C7E6E-F97F-475E-8138-7E31A6CD1361}">
      <dgm:prSet/>
      <dgm:spPr/>
      <dgm:t>
        <a:bodyPr/>
        <a:lstStyle/>
        <a:p>
          <a:endParaRPr lang="en-US"/>
        </a:p>
      </dgm:t>
    </dgm:pt>
    <dgm:pt modelId="{18887E3E-3E86-46AE-8DAF-E6C2C95B740A}">
      <dgm:prSet phldrT="[Text]" custT="1"/>
      <dgm:spPr/>
      <dgm:t>
        <a:bodyPr/>
        <a:lstStyle/>
        <a:p>
          <a:r>
            <a:rPr lang="en-US" sz="1800" dirty="0"/>
            <a:t>Tasnia Tarannum Silme</a:t>
          </a:r>
        </a:p>
      </dgm:t>
    </dgm:pt>
    <dgm:pt modelId="{38DB4901-C122-464F-86C7-AF1453444719}" type="parTrans" cxnId="{FC1AC7E7-3601-4EC0-BAB8-12DE855A6838}">
      <dgm:prSet/>
      <dgm:spPr/>
      <dgm:t>
        <a:bodyPr/>
        <a:lstStyle/>
        <a:p>
          <a:endParaRPr lang="en-US"/>
        </a:p>
      </dgm:t>
    </dgm:pt>
    <dgm:pt modelId="{DE44A9EE-9687-4789-8667-084935DF5FC9}" type="sibTrans" cxnId="{FC1AC7E7-3601-4EC0-BAB8-12DE855A6838}">
      <dgm:prSet/>
      <dgm:spPr/>
      <dgm:t>
        <a:bodyPr/>
        <a:lstStyle/>
        <a:p>
          <a:endParaRPr lang="en-US"/>
        </a:p>
      </dgm:t>
    </dgm:pt>
    <dgm:pt modelId="{A2D2C507-FCE8-4AA9-8A76-3CDE0D234610}">
      <dgm:prSet phldrT="[Text]" custT="1"/>
      <dgm:spPr/>
      <dgm:t>
        <a:bodyPr/>
        <a:lstStyle/>
        <a:p>
          <a:r>
            <a:rPr lang="en-US" sz="1800" dirty="0"/>
            <a:t>0242310005101090</a:t>
          </a:r>
        </a:p>
      </dgm:t>
    </dgm:pt>
    <dgm:pt modelId="{3EFB0B67-6915-4BD0-BD3D-A03FE5286D44}" type="parTrans" cxnId="{3C6415FD-CA5C-4D13-BEB6-A95AA5387F06}">
      <dgm:prSet/>
      <dgm:spPr/>
      <dgm:t>
        <a:bodyPr/>
        <a:lstStyle/>
        <a:p>
          <a:endParaRPr lang="en-US"/>
        </a:p>
      </dgm:t>
    </dgm:pt>
    <dgm:pt modelId="{0B7281A6-3C4E-44F4-9457-C0B32ABF6E0C}" type="sibTrans" cxnId="{3C6415FD-CA5C-4D13-BEB6-A95AA5387F06}">
      <dgm:prSet/>
      <dgm:spPr/>
      <dgm:t>
        <a:bodyPr/>
        <a:lstStyle/>
        <a:p>
          <a:endParaRPr lang="en-US"/>
        </a:p>
      </dgm:t>
    </dgm:pt>
    <dgm:pt modelId="{E36A3C3E-FF43-45D4-90DB-78680206CCFB}" type="pres">
      <dgm:prSet presAssocID="{9985AD83-9F5D-435F-BE4C-218709A04854}" presName="linearFlow" presStyleCnt="0">
        <dgm:presLayoutVars>
          <dgm:dir/>
          <dgm:animLvl val="lvl"/>
          <dgm:resizeHandles/>
        </dgm:presLayoutVars>
      </dgm:prSet>
      <dgm:spPr/>
    </dgm:pt>
    <dgm:pt modelId="{62882C67-A9C8-4DF3-8DBC-C5A5C8C4E5AC}" type="pres">
      <dgm:prSet presAssocID="{E47CB77E-2893-4033-B882-7DDBCC192FB5}" presName="compositeNode" presStyleCnt="0">
        <dgm:presLayoutVars>
          <dgm:bulletEnabled val="1"/>
        </dgm:presLayoutVars>
      </dgm:prSet>
      <dgm:spPr/>
    </dgm:pt>
    <dgm:pt modelId="{FB32D371-D1FD-415C-8C78-FCE8787B770D}" type="pres">
      <dgm:prSet presAssocID="{E47CB77E-2893-4033-B882-7DDBCC192FB5}" presName="imag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919F40BA-D508-4247-81BF-311D403AFD70}" type="pres">
      <dgm:prSet presAssocID="{E47CB77E-2893-4033-B882-7DDBCC192FB5}" presName="childNode" presStyleLbl="node1" presStyleIdx="0" presStyleCnt="3">
        <dgm:presLayoutVars>
          <dgm:bulletEnabled val="1"/>
        </dgm:presLayoutVars>
      </dgm:prSet>
      <dgm:spPr/>
    </dgm:pt>
    <dgm:pt modelId="{9FA8C0C9-0A2A-4B20-AC74-EFCED004657A}" type="pres">
      <dgm:prSet presAssocID="{E47CB77E-2893-4033-B882-7DDBCC192FB5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39AA4FBA-B3F8-46C5-8C52-0509E83C07BA}" type="pres">
      <dgm:prSet presAssocID="{C1C2DDAF-5025-4CB2-BD0C-6B964115F107}" presName="sibTrans" presStyleCnt="0"/>
      <dgm:spPr/>
    </dgm:pt>
    <dgm:pt modelId="{0A986D75-A562-49A6-8AD9-D0F6897BB551}" type="pres">
      <dgm:prSet presAssocID="{C5F92BAF-F982-4BAD-AC2A-60A98F53B37F}" presName="compositeNode" presStyleCnt="0">
        <dgm:presLayoutVars>
          <dgm:bulletEnabled val="1"/>
        </dgm:presLayoutVars>
      </dgm:prSet>
      <dgm:spPr/>
    </dgm:pt>
    <dgm:pt modelId="{12B76D45-15D2-4C48-9C88-4A400228B8B3}" type="pres">
      <dgm:prSet presAssocID="{C5F92BAF-F982-4BAD-AC2A-60A98F53B37F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FCECA386-37B5-4655-BC0F-EDEF41717AA4}" type="pres">
      <dgm:prSet presAssocID="{C5F92BAF-F982-4BAD-AC2A-60A98F53B37F}" presName="childNode" presStyleLbl="node1" presStyleIdx="1" presStyleCnt="3">
        <dgm:presLayoutVars>
          <dgm:bulletEnabled val="1"/>
        </dgm:presLayoutVars>
      </dgm:prSet>
      <dgm:spPr/>
    </dgm:pt>
    <dgm:pt modelId="{97135201-6670-4493-B332-AEF3D2C624E6}" type="pres">
      <dgm:prSet presAssocID="{C5F92BAF-F982-4BAD-AC2A-60A98F53B37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23A1929-4BB6-4607-946D-7EE8C0AE57FE}" type="pres">
      <dgm:prSet presAssocID="{48192EBD-2A48-4FA6-A711-584A9B56DD16}" presName="sibTrans" presStyleCnt="0"/>
      <dgm:spPr/>
    </dgm:pt>
    <dgm:pt modelId="{209239EA-EE20-4DBC-AC6C-271EF49C3CD9}" type="pres">
      <dgm:prSet presAssocID="{676BBC5C-7BA2-49CA-AB47-C01B89109F90}" presName="compositeNode" presStyleCnt="0">
        <dgm:presLayoutVars>
          <dgm:bulletEnabled val="1"/>
        </dgm:presLayoutVars>
      </dgm:prSet>
      <dgm:spPr/>
    </dgm:pt>
    <dgm:pt modelId="{85ACFC6B-FFF3-481F-8CD3-C61F24553B3B}" type="pres">
      <dgm:prSet presAssocID="{676BBC5C-7BA2-49CA-AB47-C01B89109F90}" presName="image" presStyleLbl="fgImgPlace1" presStyleIdx="2" presStyleCnt="3"/>
      <dgm:spPr/>
    </dgm:pt>
    <dgm:pt modelId="{8AEC8AFE-E5BD-41CD-B9AD-1354FE4C66FD}" type="pres">
      <dgm:prSet presAssocID="{676BBC5C-7BA2-49CA-AB47-C01B89109F90}" presName="childNode" presStyleLbl="node1" presStyleIdx="2" presStyleCnt="3">
        <dgm:presLayoutVars>
          <dgm:bulletEnabled val="1"/>
        </dgm:presLayoutVars>
      </dgm:prSet>
      <dgm:spPr/>
    </dgm:pt>
    <dgm:pt modelId="{AE8B44D9-0EED-4DCD-9704-F101E4EEF2A6}" type="pres">
      <dgm:prSet presAssocID="{676BBC5C-7BA2-49CA-AB47-C01B89109F90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CB98E18-C9A3-40D6-819E-FFEE15088404}" type="presOf" srcId="{E47CB77E-2893-4033-B882-7DDBCC192FB5}" destId="{9FA8C0C9-0A2A-4B20-AC74-EFCED004657A}" srcOrd="0" destOrd="0" presId="urn:microsoft.com/office/officeart/2005/8/layout/hList2"/>
    <dgm:cxn modelId="{91984B19-7716-44E1-973D-D9390E253380}" type="presOf" srcId="{9985AD83-9F5D-435F-BE4C-218709A04854}" destId="{E36A3C3E-FF43-45D4-90DB-78680206CCFB}" srcOrd="0" destOrd="0" presId="urn:microsoft.com/office/officeart/2005/8/layout/hList2"/>
    <dgm:cxn modelId="{E8CD9A19-EDBC-46C6-BC5A-17CC3070754F}" srcId="{C5F92BAF-F982-4BAD-AC2A-60A98F53B37F}" destId="{29663AE0-A59C-41BB-A3D1-BAA5B424DBA0}" srcOrd="0" destOrd="0" parTransId="{5522A91F-D93D-49A7-983D-9F460F8D3F05}" sibTransId="{7CE1A583-55E8-4FFB-BD2F-0FE525BDF045}"/>
    <dgm:cxn modelId="{E549DC28-0BB1-49D5-AA3A-D44A4D80978F}" type="presOf" srcId="{A2D2C507-FCE8-4AA9-8A76-3CDE0D234610}" destId="{8AEC8AFE-E5BD-41CD-B9AD-1354FE4C66FD}" srcOrd="0" destOrd="1" presId="urn:microsoft.com/office/officeart/2005/8/layout/hList2"/>
    <dgm:cxn modelId="{C3665042-AF9B-4F4F-8F0A-A7D6F446E1B3}" type="presOf" srcId="{1CC1FE6D-F977-438D-AF8B-F44DFFD5903E}" destId="{FCECA386-37B5-4655-BC0F-EDEF41717AA4}" srcOrd="0" destOrd="1" presId="urn:microsoft.com/office/officeart/2005/8/layout/hList2"/>
    <dgm:cxn modelId="{1EF4BB48-42C6-4AB9-9E55-99287CEDBCCF}" type="presOf" srcId="{18887E3E-3E86-46AE-8DAF-E6C2C95B740A}" destId="{8AEC8AFE-E5BD-41CD-B9AD-1354FE4C66FD}" srcOrd="0" destOrd="0" presId="urn:microsoft.com/office/officeart/2005/8/layout/hList2"/>
    <dgm:cxn modelId="{7B85E24B-9532-4765-AE99-FC3BB2CEA902}" type="presOf" srcId="{7D21824B-379B-4D8E-8A94-DC8ECF2946AE}" destId="{919F40BA-D508-4247-81BF-311D403AFD70}" srcOrd="0" destOrd="1" presId="urn:microsoft.com/office/officeart/2005/8/layout/hList2"/>
    <dgm:cxn modelId="{DBE16E6D-D472-48EA-B160-D58D8811F21C}" type="presOf" srcId="{3C5E62F8-12EC-4697-89DD-093E7CA3C07E}" destId="{919F40BA-D508-4247-81BF-311D403AFD70}" srcOrd="0" destOrd="0" presId="urn:microsoft.com/office/officeart/2005/8/layout/hList2"/>
    <dgm:cxn modelId="{5D9C7E6E-F97F-475E-8138-7E31A6CD1361}" srcId="{9985AD83-9F5D-435F-BE4C-218709A04854}" destId="{676BBC5C-7BA2-49CA-AB47-C01B89109F90}" srcOrd="2" destOrd="0" parTransId="{4F7425A1-95A3-430F-B604-22FABE45C465}" sibTransId="{5F0E18C5-EBAD-4A4B-BF68-3821F1991327}"/>
    <dgm:cxn modelId="{7084E850-ED29-4EB3-B69D-E8448264E6D3}" srcId="{C5F92BAF-F982-4BAD-AC2A-60A98F53B37F}" destId="{1CC1FE6D-F977-438D-AF8B-F44DFFD5903E}" srcOrd="1" destOrd="0" parTransId="{D63BAB77-3ADE-4999-AD35-24CF084978ED}" sibTransId="{353D7735-5D3B-4A6A-B0F9-978F5A1786DE}"/>
    <dgm:cxn modelId="{80D2F973-881C-4E06-8119-9C3998C25486}" type="presOf" srcId="{C5F92BAF-F982-4BAD-AC2A-60A98F53B37F}" destId="{97135201-6670-4493-B332-AEF3D2C624E6}" srcOrd="0" destOrd="0" presId="urn:microsoft.com/office/officeart/2005/8/layout/hList2"/>
    <dgm:cxn modelId="{E7C23581-C035-481F-8D6C-606F831B0B3A}" type="presOf" srcId="{29663AE0-A59C-41BB-A3D1-BAA5B424DBA0}" destId="{FCECA386-37B5-4655-BC0F-EDEF41717AA4}" srcOrd="0" destOrd="0" presId="urn:microsoft.com/office/officeart/2005/8/layout/hList2"/>
    <dgm:cxn modelId="{34531D89-9206-4359-ADAA-F7C6C31E79DC}" srcId="{9985AD83-9F5D-435F-BE4C-218709A04854}" destId="{E47CB77E-2893-4033-B882-7DDBCC192FB5}" srcOrd="0" destOrd="0" parTransId="{46F9BE44-D41A-4DC5-A71D-AF77CF318C69}" sibTransId="{C1C2DDAF-5025-4CB2-BD0C-6B964115F107}"/>
    <dgm:cxn modelId="{BB13E28A-6ACC-4EC7-A0B6-201FB58B467E}" srcId="{E47CB77E-2893-4033-B882-7DDBCC192FB5}" destId="{3C5E62F8-12EC-4697-89DD-093E7CA3C07E}" srcOrd="0" destOrd="0" parTransId="{DCEC72CB-8903-4F92-B084-8B19237835D0}" sibTransId="{6232E0C9-BF0D-48F9-96A0-5D9715A6B96B}"/>
    <dgm:cxn modelId="{548BD4A2-30E4-4E15-9FDF-EA44E55472B4}" srcId="{E47CB77E-2893-4033-B882-7DDBCC192FB5}" destId="{7D21824B-379B-4D8E-8A94-DC8ECF2946AE}" srcOrd="1" destOrd="0" parTransId="{CED765D4-6954-40BC-9A90-08C4DFE6248F}" sibTransId="{1FE9D88F-0221-46AA-939D-6B4C061196DF}"/>
    <dgm:cxn modelId="{185FA2DF-6B1E-4C69-92EB-77F29776667C}" type="presOf" srcId="{676BBC5C-7BA2-49CA-AB47-C01B89109F90}" destId="{AE8B44D9-0EED-4DCD-9704-F101E4EEF2A6}" srcOrd="0" destOrd="0" presId="urn:microsoft.com/office/officeart/2005/8/layout/hList2"/>
    <dgm:cxn modelId="{FC1AC7E7-3601-4EC0-BAB8-12DE855A6838}" srcId="{676BBC5C-7BA2-49CA-AB47-C01B89109F90}" destId="{18887E3E-3E86-46AE-8DAF-E6C2C95B740A}" srcOrd="0" destOrd="0" parTransId="{38DB4901-C122-464F-86C7-AF1453444719}" sibTransId="{DE44A9EE-9687-4789-8667-084935DF5FC9}"/>
    <dgm:cxn modelId="{3C6415FD-CA5C-4D13-BEB6-A95AA5387F06}" srcId="{676BBC5C-7BA2-49CA-AB47-C01B89109F90}" destId="{A2D2C507-FCE8-4AA9-8A76-3CDE0D234610}" srcOrd="1" destOrd="0" parTransId="{3EFB0B67-6915-4BD0-BD3D-A03FE5286D44}" sibTransId="{0B7281A6-3C4E-44F4-9457-C0B32ABF6E0C}"/>
    <dgm:cxn modelId="{69824EFE-5F25-4625-B9D9-2398F874E3C9}" srcId="{9985AD83-9F5D-435F-BE4C-218709A04854}" destId="{C5F92BAF-F982-4BAD-AC2A-60A98F53B37F}" srcOrd="1" destOrd="0" parTransId="{DD64D3D0-E22C-4271-8D59-E24188AC4001}" sibTransId="{48192EBD-2A48-4FA6-A711-584A9B56DD16}"/>
    <dgm:cxn modelId="{69F387F4-84DF-455C-A962-F22E8DCD3364}" type="presParOf" srcId="{E36A3C3E-FF43-45D4-90DB-78680206CCFB}" destId="{62882C67-A9C8-4DF3-8DBC-C5A5C8C4E5AC}" srcOrd="0" destOrd="0" presId="urn:microsoft.com/office/officeart/2005/8/layout/hList2"/>
    <dgm:cxn modelId="{F7514D4D-BE55-4D3C-95E4-8FAB1EE3A345}" type="presParOf" srcId="{62882C67-A9C8-4DF3-8DBC-C5A5C8C4E5AC}" destId="{FB32D371-D1FD-415C-8C78-FCE8787B770D}" srcOrd="0" destOrd="0" presId="urn:microsoft.com/office/officeart/2005/8/layout/hList2"/>
    <dgm:cxn modelId="{7D505487-FE75-406E-B189-B0C7B06BC860}" type="presParOf" srcId="{62882C67-A9C8-4DF3-8DBC-C5A5C8C4E5AC}" destId="{919F40BA-D508-4247-81BF-311D403AFD70}" srcOrd="1" destOrd="0" presId="urn:microsoft.com/office/officeart/2005/8/layout/hList2"/>
    <dgm:cxn modelId="{EAEA19E7-BC17-4DED-A222-C6DF0E2C71F6}" type="presParOf" srcId="{62882C67-A9C8-4DF3-8DBC-C5A5C8C4E5AC}" destId="{9FA8C0C9-0A2A-4B20-AC74-EFCED004657A}" srcOrd="2" destOrd="0" presId="urn:microsoft.com/office/officeart/2005/8/layout/hList2"/>
    <dgm:cxn modelId="{2DFC9482-C19D-4709-B1F4-75E204EE6B3D}" type="presParOf" srcId="{E36A3C3E-FF43-45D4-90DB-78680206CCFB}" destId="{39AA4FBA-B3F8-46C5-8C52-0509E83C07BA}" srcOrd="1" destOrd="0" presId="urn:microsoft.com/office/officeart/2005/8/layout/hList2"/>
    <dgm:cxn modelId="{92C000D5-C970-489F-98FD-7803C40F727C}" type="presParOf" srcId="{E36A3C3E-FF43-45D4-90DB-78680206CCFB}" destId="{0A986D75-A562-49A6-8AD9-D0F6897BB551}" srcOrd="2" destOrd="0" presId="urn:microsoft.com/office/officeart/2005/8/layout/hList2"/>
    <dgm:cxn modelId="{D615B631-DEFE-43DD-A275-1AAC149F97BB}" type="presParOf" srcId="{0A986D75-A562-49A6-8AD9-D0F6897BB551}" destId="{12B76D45-15D2-4C48-9C88-4A400228B8B3}" srcOrd="0" destOrd="0" presId="urn:microsoft.com/office/officeart/2005/8/layout/hList2"/>
    <dgm:cxn modelId="{157B01EE-4C70-4CED-9862-A27E8D899AB6}" type="presParOf" srcId="{0A986D75-A562-49A6-8AD9-D0F6897BB551}" destId="{FCECA386-37B5-4655-BC0F-EDEF41717AA4}" srcOrd="1" destOrd="0" presId="urn:microsoft.com/office/officeart/2005/8/layout/hList2"/>
    <dgm:cxn modelId="{599506D7-F7EA-4106-B2D0-2BA4BEDF82EB}" type="presParOf" srcId="{0A986D75-A562-49A6-8AD9-D0F6897BB551}" destId="{97135201-6670-4493-B332-AEF3D2C624E6}" srcOrd="2" destOrd="0" presId="urn:microsoft.com/office/officeart/2005/8/layout/hList2"/>
    <dgm:cxn modelId="{26D2CC62-709E-4D9D-B71C-E7016262C7EB}" type="presParOf" srcId="{E36A3C3E-FF43-45D4-90DB-78680206CCFB}" destId="{323A1929-4BB6-4607-946D-7EE8C0AE57FE}" srcOrd="3" destOrd="0" presId="urn:microsoft.com/office/officeart/2005/8/layout/hList2"/>
    <dgm:cxn modelId="{057B6DA3-7D1C-4094-9AFB-3CD817B0FE15}" type="presParOf" srcId="{E36A3C3E-FF43-45D4-90DB-78680206CCFB}" destId="{209239EA-EE20-4DBC-AC6C-271EF49C3CD9}" srcOrd="4" destOrd="0" presId="urn:microsoft.com/office/officeart/2005/8/layout/hList2"/>
    <dgm:cxn modelId="{66839E7D-09C5-4721-B0B1-F5D0FC729289}" type="presParOf" srcId="{209239EA-EE20-4DBC-AC6C-271EF49C3CD9}" destId="{85ACFC6B-FFF3-481F-8CD3-C61F24553B3B}" srcOrd="0" destOrd="0" presId="urn:microsoft.com/office/officeart/2005/8/layout/hList2"/>
    <dgm:cxn modelId="{CB1ABFB4-8C2B-490C-A6F5-AB3CAE4A469C}" type="presParOf" srcId="{209239EA-EE20-4DBC-AC6C-271EF49C3CD9}" destId="{8AEC8AFE-E5BD-41CD-B9AD-1354FE4C66FD}" srcOrd="1" destOrd="0" presId="urn:microsoft.com/office/officeart/2005/8/layout/hList2"/>
    <dgm:cxn modelId="{00617D17-5CBC-4AD8-9B31-C7488E27FCA7}" type="presParOf" srcId="{209239EA-EE20-4DBC-AC6C-271EF49C3CD9}" destId="{AE8B44D9-0EED-4DCD-9704-F101E4EEF2A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8C0C9-0A2A-4B20-AC74-EFCED004657A}">
      <dsp:nvSpPr>
        <dsp:cNvPr id="0" name=""/>
        <dsp:cNvSpPr/>
      </dsp:nvSpPr>
      <dsp:spPr>
        <a:xfrm rot="16200000">
          <a:off x="-827799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-827799" y="1364034"/>
        <a:ext cx="2049452" cy="314270"/>
      </dsp:txXfrm>
    </dsp:sp>
    <dsp:sp modelId="{919F40BA-D508-4247-81BF-311D403AFD70}">
      <dsp:nvSpPr>
        <dsp:cNvPr id="0" name=""/>
        <dsp:cNvSpPr/>
      </dsp:nvSpPr>
      <dsp:spPr>
        <a:xfrm>
          <a:off x="354062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Md. Hasib Hossain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242310005101195</a:t>
          </a:r>
        </a:p>
      </dsp:txBody>
      <dsp:txXfrm>
        <a:off x="354062" y="496443"/>
        <a:ext cx="1565398" cy="2049452"/>
      </dsp:txXfrm>
    </dsp:sp>
    <dsp:sp modelId="{FB32D371-D1FD-415C-8C78-FCE8787B770D}">
      <dsp:nvSpPr>
        <dsp:cNvPr id="0" name=""/>
        <dsp:cNvSpPr/>
      </dsp:nvSpPr>
      <dsp:spPr>
        <a:xfrm>
          <a:off x="39792" y="81607"/>
          <a:ext cx="628540" cy="62854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35201-6670-4493-B332-AEF3D2C624E6}">
      <dsp:nvSpPr>
        <dsp:cNvPr id="0" name=""/>
        <dsp:cNvSpPr/>
      </dsp:nvSpPr>
      <dsp:spPr>
        <a:xfrm rot="16200000">
          <a:off x="1467650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467650" y="1364034"/>
        <a:ext cx="2049452" cy="314270"/>
      </dsp:txXfrm>
    </dsp:sp>
    <dsp:sp modelId="{FCECA386-37B5-4655-BC0F-EDEF41717AA4}">
      <dsp:nvSpPr>
        <dsp:cNvPr id="0" name=""/>
        <dsp:cNvSpPr/>
      </dsp:nvSpPr>
      <dsp:spPr>
        <a:xfrm>
          <a:off x="2649511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MD </a:t>
          </a:r>
          <a:r>
            <a:rPr lang="en-US" sz="1800" kern="1200" dirty="0" err="1"/>
            <a:t>Sazzadul</a:t>
          </a:r>
          <a:r>
            <a:rPr lang="en-US" sz="1800" kern="1200" dirty="0"/>
            <a:t> Islam Shaon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0242310005101028</a:t>
          </a:r>
        </a:p>
      </dsp:txBody>
      <dsp:txXfrm>
        <a:off x="2649511" y="496443"/>
        <a:ext cx="1565398" cy="2049452"/>
      </dsp:txXfrm>
    </dsp:sp>
    <dsp:sp modelId="{12B76D45-15D2-4C48-9C88-4A400228B8B3}">
      <dsp:nvSpPr>
        <dsp:cNvPr id="0" name=""/>
        <dsp:cNvSpPr/>
      </dsp:nvSpPr>
      <dsp:spPr>
        <a:xfrm>
          <a:off x="2335241" y="81607"/>
          <a:ext cx="628540" cy="62854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B44D9-0EED-4DCD-9704-F101E4EEF2A6}">
      <dsp:nvSpPr>
        <dsp:cNvPr id="0" name=""/>
        <dsp:cNvSpPr/>
      </dsp:nvSpPr>
      <dsp:spPr>
        <a:xfrm rot="16200000">
          <a:off x="3763100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63100" y="1364034"/>
        <a:ext cx="2049452" cy="314270"/>
      </dsp:txXfrm>
    </dsp:sp>
    <dsp:sp modelId="{8AEC8AFE-E5BD-41CD-B9AD-1354FE4C66FD}">
      <dsp:nvSpPr>
        <dsp:cNvPr id="0" name=""/>
        <dsp:cNvSpPr/>
      </dsp:nvSpPr>
      <dsp:spPr>
        <a:xfrm>
          <a:off x="4944961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Tasmia </a:t>
          </a:r>
          <a:r>
            <a:rPr lang="en-US" sz="1800" kern="1200" dirty="0"/>
            <a:t>Tarannum Silme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0242310005101090</a:t>
          </a:r>
        </a:p>
      </dsp:txBody>
      <dsp:txXfrm>
        <a:off x="4944961" y="496443"/>
        <a:ext cx="1565398" cy="2049452"/>
      </dsp:txXfrm>
    </dsp:sp>
    <dsp:sp modelId="{85ACFC6B-FFF3-481F-8CD3-C61F24553B3B}">
      <dsp:nvSpPr>
        <dsp:cNvPr id="0" name=""/>
        <dsp:cNvSpPr/>
      </dsp:nvSpPr>
      <dsp:spPr>
        <a:xfrm>
          <a:off x="4630691" y="81607"/>
          <a:ext cx="628540" cy="62854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4000" r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8C0C9-0A2A-4B20-AC74-EFCED004657A}">
      <dsp:nvSpPr>
        <dsp:cNvPr id="0" name=""/>
        <dsp:cNvSpPr/>
      </dsp:nvSpPr>
      <dsp:spPr>
        <a:xfrm rot="16200000">
          <a:off x="-827799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-827799" y="1364034"/>
        <a:ext cx="2049452" cy="314270"/>
      </dsp:txXfrm>
    </dsp:sp>
    <dsp:sp modelId="{919F40BA-D508-4247-81BF-311D403AFD70}">
      <dsp:nvSpPr>
        <dsp:cNvPr id="0" name=""/>
        <dsp:cNvSpPr/>
      </dsp:nvSpPr>
      <dsp:spPr>
        <a:xfrm>
          <a:off x="354062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Meheruba</a:t>
          </a:r>
          <a:r>
            <a:rPr lang="en-US" sz="1800" kern="1200" dirty="0"/>
            <a:t> Binte Kashem Anti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242310005101157</a:t>
          </a:r>
        </a:p>
      </dsp:txBody>
      <dsp:txXfrm>
        <a:off x="354062" y="496443"/>
        <a:ext cx="1565398" cy="2049452"/>
      </dsp:txXfrm>
    </dsp:sp>
    <dsp:sp modelId="{FB32D371-D1FD-415C-8C78-FCE8787B770D}">
      <dsp:nvSpPr>
        <dsp:cNvPr id="0" name=""/>
        <dsp:cNvSpPr/>
      </dsp:nvSpPr>
      <dsp:spPr>
        <a:xfrm>
          <a:off x="39792" y="81607"/>
          <a:ext cx="628540" cy="62854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35201-6670-4493-B332-AEF3D2C624E6}">
      <dsp:nvSpPr>
        <dsp:cNvPr id="0" name=""/>
        <dsp:cNvSpPr/>
      </dsp:nvSpPr>
      <dsp:spPr>
        <a:xfrm rot="16200000">
          <a:off x="1467650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467650" y="1364034"/>
        <a:ext cx="2049452" cy="314270"/>
      </dsp:txXfrm>
    </dsp:sp>
    <dsp:sp modelId="{FCECA386-37B5-4655-BC0F-EDEF41717AA4}">
      <dsp:nvSpPr>
        <dsp:cNvPr id="0" name=""/>
        <dsp:cNvSpPr/>
      </dsp:nvSpPr>
      <dsp:spPr>
        <a:xfrm>
          <a:off x="2649511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Mst</a:t>
          </a:r>
          <a:r>
            <a:rPr lang="en-US" sz="1800" kern="1200" dirty="0"/>
            <a:t>. Sumaya Akter </a:t>
          </a:r>
          <a:r>
            <a:rPr lang="en-US" sz="1800" kern="1200" dirty="0" err="1"/>
            <a:t>Dipty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0242310005101778</a:t>
          </a:r>
        </a:p>
      </dsp:txBody>
      <dsp:txXfrm>
        <a:off x="2649511" y="496443"/>
        <a:ext cx="1565398" cy="2049452"/>
      </dsp:txXfrm>
    </dsp:sp>
    <dsp:sp modelId="{12B76D45-15D2-4C48-9C88-4A400228B8B3}">
      <dsp:nvSpPr>
        <dsp:cNvPr id="0" name=""/>
        <dsp:cNvSpPr/>
      </dsp:nvSpPr>
      <dsp:spPr>
        <a:xfrm>
          <a:off x="2335241" y="81607"/>
          <a:ext cx="628540" cy="62854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0" r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B44D9-0EED-4DCD-9704-F101E4EEF2A6}">
      <dsp:nvSpPr>
        <dsp:cNvPr id="0" name=""/>
        <dsp:cNvSpPr/>
      </dsp:nvSpPr>
      <dsp:spPr>
        <a:xfrm rot="16200000">
          <a:off x="3763100" y="1364034"/>
          <a:ext cx="2049452" cy="314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7169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63100" y="1364034"/>
        <a:ext cx="2049452" cy="314270"/>
      </dsp:txXfrm>
    </dsp:sp>
    <dsp:sp modelId="{8AEC8AFE-E5BD-41CD-B9AD-1354FE4C66FD}">
      <dsp:nvSpPr>
        <dsp:cNvPr id="0" name=""/>
        <dsp:cNvSpPr/>
      </dsp:nvSpPr>
      <dsp:spPr>
        <a:xfrm>
          <a:off x="4944961" y="496443"/>
          <a:ext cx="1565398" cy="204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277169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Tasnia Tarannum Silme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0242310005101090</a:t>
          </a:r>
        </a:p>
      </dsp:txBody>
      <dsp:txXfrm>
        <a:off x="4944961" y="496443"/>
        <a:ext cx="1565398" cy="2049452"/>
      </dsp:txXfrm>
    </dsp:sp>
    <dsp:sp modelId="{85ACFC6B-FFF3-481F-8CD3-C61F24553B3B}">
      <dsp:nvSpPr>
        <dsp:cNvPr id="0" name=""/>
        <dsp:cNvSpPr/>
      </dsp:nvSpPr>
      <dsp:spPr>
        <a:xfrm>
          <a:off x="4630691" y="81607"/>
          <a:ext cx="628540" cy="6285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E6A7-B7F0-0268-4A61-77E6B9A83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A4920-A6F6-8370-A763-41B99335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48D9B-82A7-CCF4-872D-AE1D08EC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E1B5F-19B6-5FAE-4389-82318D71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44A7-3D21-2C92-8FFD-A87BB2CC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2A1D3-A36B-CEB4-5DF9-D4DF7221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47DE3-5BE0-38AA-CEA4-FD23FCCBA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5F59C-8295-B136-7D19-601DAC7A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8963-9391-F3C3-984B-211E9AEE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92F90-4333-D76E-56BC-E988BF99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1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72C56-F85D-ADDD-3CB3-1CC7F00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0B03A-2FFF-06D1-6824-6369FCB4F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40918-CCD4-430E-B3DD-C6090590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9683-BDD7-2167-2E67-41503F4B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F083A-462C-B9B8-0900-E7BAAB3E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6F7B-CD5C-F689-6987-9BE6DC27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80F3-1A6C-5324-4BDD-AC0C9B00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DD744-7BD4-4964-2D52-EA3C4C16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5EE49-B8E7-77BB-2A29-9B4FFCEB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1F36-38A5-9CD8-FCF9-3798A977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7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5CC2-C422-BDD0-22E8-D0F8586D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98052-B697-7DA8-53FB-11A6C5674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EB500-D4DF-BFA2-13E4-92363A4A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980D-5E12-68C3-CFDC-263F8BA8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BDB19-5AE3-D531-C787-7A9565D5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47D3-E33C-F611-241E-69E4A72E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8D23-D1BD-42EB-D616-3F6CB3443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77783-A088-9816-828E-3CEFA27A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5776-CF3F-362F-43DC-966ED7F6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EA930-AA16-999A-F343-64FCC05E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95C3A-3C87-41C2-CD24-5363AC78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4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43A1-077F-7C22-4BDC-5C53A9A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9D3F6-0CA0-EA24-8786-2262C20A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1BBBF-F1AA-1A3C-7E17-FD0225A9D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B3B5E-59E8-9F2B-4226-4D22D0D82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FFAC7-8EEA-301B-E7C8-BF4878189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65635-7A9E-09FD-756B-5982107B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FEDCD-9E1E-E9A5-CC1A-F1BD91D9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BDCB1-1E31-0D71-78E3-60FBA3F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332C-4E83-A034-BBF6-13318A9C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B4DCD-39B2-3BB2-2B69-71B38960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DC42C-1345-892A-D86D-DA148D2B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B3073-BCB5-21BD-DDF1-BA7CD53E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5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FAB0E-46D0-E8C2-0B45-25BADF46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30CD1-9235-9785-779B-888BF3B6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F3396-7D35-CFCD-E8BB-92D64A49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8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8391-4A9B-46A8-A52D-77D489F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4F59-AE65-7769-F92E-60C046DD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30013-2EA8-B179-B911-862F5A934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EC054-002C-844F-EB3F-42673927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148AA-6069-8AFF-83B5-8997C11E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7F6CC-655E-752F-69FF-1C12EE35F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8CD-4669-ECAB-0536-FF03D17E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24C4C-5E47-A1EC-656F-09CBA88F8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E8356-5CA1-22B2-C3B9-0F0690C05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FA8D3-08A0-3924-FE6C-5E934087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DA2A7-13A4-6A1A-6823-13C74E4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195A5-7ED9-4169-1E1D-23C29B5E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19278-1221-E7F5-6512-1BB0365C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DB23F-F1B4-9BF7-C611-6BCE939C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50A-6AAD-904E-FFD0-6F8310061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FD226-B444-4E19-B839-A735383A8A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11B5-3850-57CF-8BD2-F56FBA2D7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B994-8B5A-5A6D-D8C4-3136749C1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BF07B-A624-4FF9-8F1D-8D8FCDD83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1466E-4D2A-9C1E-EEF6-61085F751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Accounts &amp; Delivery Network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F0375-8661-C2A3-8A9D-A9D3787D1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913" y="3827053"/>
            <a:ext cx="5334931" cy="218921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sz="1800" dirty="0"/>
          </a:p>
          <a:p>
            <a:pPr algn="l">
              <a:lnSpc>
                <a:spcPct val="150000"/>
              </a:lnSpc>
            </a:pPr>
            <a:r>
              <a:rPr lang="en-US" sz="1800" dirty="0"/>
              <a:t>Course Code : CSE313</a:t>
            </a:r>
            <a:br>
              <a:rPr lang="en-US" sz="1800" dirty="0"/>
            </a:br>
            <a:r>
              <a:rPr lang="en-US" sz="1800" dirty="0"/>
              <a:t>Course Title : </a:t>
            </a:r>
            <a:r>
              <a:rPr lang="en-US" sz="1800"/>
              <a:t>Computer Networks</a:t>
            </a:r>
            <a:endParaRPr lang="en-U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erson wearing a mask and holding a box next to a person wearing a mask">
            <a:extLst>
              <a:ext uri="{FF2B5EF4-FFF2-40B4-BE49-F238E27FC236}">
                <a16:creationId xmlns:a16="http://schemas.microsoft.com/office/drawing/2014/main" id="{5E490664-02E9-2336-12E3-32A038CE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puzzle piece&#10;&#10;AI-generated content may be incorrect.">
            <a:extLst>
              <a:ext uri="{FF2B5EF4-FFF2-40B4-BE49-F238E27FC236}">
                <a16:creationId xmlns:a16="http://schemas.microsoft.com/office/drawing/2014/main" id="{72F03B2D-FC5E-9DBF-2719-B3C20B23E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50"/>
            <a:ext cx="54864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8A573C-23BA-1D7C-615B-256D863B7DD4}"/>
              </a:ext>
            </a:extLst>
          </p:cNvPr>
          <p:cNvSpPr/>
          <p:nvPr/>
        </p:nvSpPr>
        <p:spPr>
          <a:xfrm>
            <a:off x="4717997" y="1738610"/>
            <a:ext cx="7226353" cy="2519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Conclusion</a:t>
            </a:r>
          </a:p>
          <a:p>
            <a:pPr algn="ctr"/>
            <a:endParaRPr lang="en-US" sz="2000" b="1" cap="none" spc="0" dirty="0">
              <a:ln w="0"/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This project demonstrates a practical network design for interdepartmental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We successfully configured, tested, and verified network connectivity.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Future improvements could include VLANs, DHCP, and enhanced security.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A well-planned network is key to an efficient office environment.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71FCB40-C71C-85E7-35CA-17EAD019632E}"/>
              </a:ext>
            </a:extLst>
          </p:cNvPr>
          <p:cNvSpPr/>
          <p:nvPr/>
        </p:nvSpPr>
        <p:spPr>
          <a:xfrm rot="6150072">
            <a:off x="8367484" y="-4651465"/>
            <a:ext cx="1371600" cy="10545315"/>
          </a:xfrm>
          <a:prstGeom prst="upArrow">
            <a:avLst/>
          </a:prstGeom>
          <a:solidFill>
            <a:srgbClr val="D2D3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7F64C6D-EF66-0582-E057-83ED99694863}"/>
              </a:ext>
            </a:extLst>
          </p:cNvPr>
          <p:cNvSpPr/>
          <p:nvPr/>
        </p:nvSpPr>
        <p:spPr>
          <a:xfrm rot="4198215">
            <a:off x="8693148" y="199467"/>
            <a:ext cx="1371600" cy="10545315"/>
          </a:xfrm>
          <a:prstGeom prst="upArrow">
            <a:avLst/>
          </a:prstGeom>
          <a:solidFill>
            <a:srgbClr val="D2D3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7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question marks&#10;&#10;AI-generated content may be incorrect.">
            <a:extLst>
              <a:ext uri="{FF2B5EF4-FFF2-40B4-BE49-F238E27FC236}">
                <a16:creationId xmlns:a16="http://schemas.microsoft.com/office/drawing/2014/main" id="{1016D7D0-B88B-5DB5-76A9-8C8106780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04" y="233892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5ED97C-99C9-C5C1-5E4C-B7B6BF5AD431}"/>
              </a:ext>
            </a:extLst>
          </p:cNvPr>
          <p:cNvSpPr/>
          <p:nvPr/>
        </p:nvSpPr>
        <p:spPr>
          <a:xfrm>
            <a:off x="6976743" y="5072593"/>
            <a:ext cx="2219325" cy="4000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8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69DCEB-4882-5D3B-5E4E-4BFDE158EB87}"/>
              </a:ext>
            </a:extLst>
          </p:cNvPr>
          <p:cNvSpPr/>
          <p:nvPr/>
        </p:nvSpPr>
        <p:spPr>
          <a:xfrm rot="5400000">
            <a:off x="-4354192" y="2459763"/>
            <a:ext cx="9500664" cy="1938474"/>
          </a:xfrm>
          <a:prstGeom prst="rightArrow">
            <a:avLst/>
          </a:prstGeom>
          <a:solidFill>
            <a:srgbClr val="39B2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BE099-820A-0EA6-1644-2F4C97D5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48" y="1161665"/>
            <a:ext cx="9500664" cy="8509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+mn-lt"/>
              </a:rPr>
              <a:t>Presented To : </a:t>
            </a:r>
            <a:br>
              <a:rPr lang="en-US" sz="1900" dirty="0">
                <a:latin typeface="+mn-lt"/>
              </a:rPr>
            </a:br>
            <a:r>
              <a:rPr lang="en-US" sz="1900" dirty="0">
                <a:latin typeface="+mn-lt"/>
              </a:rPr>
              <a:t>	Ms. Sumona Afroz</a:t>
            </a:r>
            <a:br>
              <a:rPr lang="en-US" sz="1900" dirty="0">
                <a:latin typeface="+mn-lt"/>
              </a:rPr>
            </a:br>
            <a:r>
              <a:rPr lang="en-US" sz="1900" dirty="0">
                <a:latin typeface="+mn-lt"/>
              </a:rPr>
              <a:t> 	Lecturer , Department of CSE</a:t>
            </a:r>
            <a:br>
              <a:rPr lang="en-US" sz="1900" dirty="0">
                <a:latin typeface="+mn-lt"/>
              </a:rPr>
            </a:br>
            <a:r>
              <a:rPr lang="en-US" sz="1900" dirty="0">
                <a:latin typeface="+mn-lt"/>
              </a:rPr>
              <a:t>	Daffodil International University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D9333D-D8EA-FBDF-12E4-21B5E943FD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745304"/>
              </p:ext>
            </p:extLst>
          </p:nvPr>
        </p:nvGraphicFramePr>
        <p:xfrm>
          <a:off x="296441" y="3749666"/>
          <a:ext cx="6550152" cy="2627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CED8B8F-027A-1FC2-7C19-E8F2A6B415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870964"/>
              </p:ext>
            </p:extLst>
          </p:nvPr>
        </p:nvGraphicFramePr>
        <p:xfrm>
          <a:off x="7261121" y="3761603"/>
          <a:ext cx="6550152" cy="2627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F69D7D-A12B-104C-A73D-F24E05B81970}"/>
              </a:ext>
            </a:extLst>
          </p:cNvPr>
          <p:cNvSpPr/>
          <p:nvPr/>
        </p:nvSpPr>
        <p:spPr>
          <a:xfrm>
            <a:off x="11875793" y="3582281"/>
            <a:ext cx="3429000" cy="23591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C5D9C-25D1-61DC-EE16-84D4B23C95C2}"/>
              </a:ext>
            </a:extLst>
          </p:cNvPr>
          <p:cNvSpPr/>
          <p:nvPr/>
        </p:nvSpPr>
        <p:spPr>
          <a:xfrm>
            <a:off x="-700072" y="2654911"/>
            <a:ext cx="6237605" cy="9273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900" b="1" cap="none" spc="0" dirty="0">
                <a:ln w="0"/>
                <a:solidFill>
                  <a:schemeClr val="tx1"/>
                </a:solidFill>
              </a:rPr>
              <a:t>Presented By : </a:t>
            </a:r>
          </a:p>
          <a:p>
            <a:pPr algn="ctr">
              <a:lnSpc>
                <a:spcPct val="150000"/>
              </a:lnSpc>
            </a:pPr>
            <a:r>
              <a:rPr lang="en-US" sz="1900" dirty="0">
                <a:ln w="0"/>
              </a:rPr>
              <a:t>				</a:t>
            </a:r>
            <a:r>
              <a:rPr lang="en-US" sz="1900" b="0" cap="none" spc="0" dirty="0">
                <a:ln w="0"/>
                <a:solidFill>
                  <a:schemeClr val="tx1"/>
                </a:solidFill>
              </a:rPr>
              <a:t>TETHYS DEBUG ENTITY</a:t>
            </a:r>
          </a:p>
        </p:txBody>
      </p:sp>
      <p:pic>
        <p:nvPicPr>
          <p:cNvPr id="11" name="Picture 10" descr="A blue and green text on a black background">
            <a:extLst>
              <a:ext uri="{FF2B5EF4-FFF2-40B4-BE49-F238E27FC236}">
                <a16:creationId xmlns:a16="http://schemas.microsoft.com/office/drawing/2014/main" id="{056CDC94-36EA-4985-B156-9048E9B05F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958" y="1057356"/>
            <a:ext cx="3211066" cy="85093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E2ECA70-5DD1-E3F8-8790-CDC032335E57}"/>
              </a:ext>
            </a:extLst>
          </p:cNvPr>
          <p:cNvSpPr/>
          <p:nvPr/>
        </p:nvSpPr>
        <p:spPr>
          <a:xfrm rot="2819928">
            <a:off x="7160302" y="1272793"/>
            <a:ext cx="9500664" cy="1938474"/>
          </a:xfrm>
          <a:prstGeom prst="rightArrow">
            <a:avLst/>
          </a:prstGeom>
          <a:solidFill>
            <a:srgbClr val="39B2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32486-EFD0-20E4-E02D-A993D950211E}"/>
              </a:ext>
            </a:extLst>
          </p:cNvPr>
          <p:cNvSpPr/>
          <p:nvPr/>
        </p:nvSpPr>
        <p:spPr>
          <a:xfrm>
            <a:off x="4114118" y="-462293"/>
            <a:ext cx="1864958" cy="868534"/>
          </a:xfrm>
          <a:prstGeom prst="ellipse">
            <a:avLst/>
          </a:prstGeom>
          <a:solidFill>
            <a:srgbClr val="39B2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7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B2A61FB-B0F1-4EB9-0B78-80C919366D0A}"/>
              </a:ext>
            </a:extLst>
          </p:cNvPr>
          <p:cNvGrpSpPr/>
          <p:nvPr/>
        </p:nvGrpSpPr>
        <p:grpSpPr>
          <a:xfrm>
            <a:off x="0" y="985839"/>
            <a:ext cx="8667750" cy="5637249"/>
            <a:chOff x="-247650" y="1033464"/>
            <a:chExt cx="8667750" cy="56372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C6EC128-2388-D411-1654-534DC75834C1}"/>
                </a:ext>
              </a:extLst>
            </p:cNvPr>
            <p:cNvGrpSpPr/>
            <p:nvPr/>
          </p:nvGrpSpPr>
          <p:grpSpPr>
            <a:xfrm>
              <a:off x="3399845" y="1033464"/>
              <a:ext cx="5020255" cy="4791072"/>
              <a:chOff x="2304470" y="1733550"/>
              <a:chExt cx="5020255" cy="47910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9750176-30F7-40C7-EDC8-2B37A16C9034}"/>
                  </a:ext>
                </a:extLst>
              </p:cNvPr>
              <p:cNvGrpSpPr/>
              <p:nvPr/>
            </p:nvGrpSpPr>
            <p:grpSpPr>
              <a:xfrm>
                <a:off x="2304472" y="1733550"/>
                <a:ext cx="5020253" cy="523875"/>
                <a:chOff x="2304472" y="1733550"/>
                <a:chExt cx="5020253" cy="523875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10F0D99-B6F9-CE8E-F240-F8A35BF427E4}"/>
                    </a:ext>
                  </a:extLst>
                </p:cNvPr>
                <p:cNvSpPr/>
                <p:nvPr/>
              </p:nvSpPr>
              <p:spPr>
                <a:xfrm>
                  <a:off x="2305050" y="1733550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294E351-9B69-A926-B062-B9C5880E176D}"/>
                    </a:ext>
                  </a:extLst>
                </p:cNvPr>
                <p:cNvSpPr/>
                <p:nvPr/>
              </p:nvSpPr>
              <p:spPr>
                <a:xfrm>
                  <a:off x="2304472" y="1810821"/>
                  <a:ext cx="1645067" cy="369332"/>
                </a:xfrm>
                <a:prstGeom prst="rect">
                  <a:avLst/>
                </a:prstGeom>
                <a:solidFill>
                  <a:srgbClr val="F1E1FE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0" cap="none" spc="0" dirty="0">
                      <a:ln w="0"/>
                      <a:solidFill>
                        <a:schemeClr val="tx1"/>
                      </a:solidFill>
                    </a:rPr>
                    <a:t>1. Introduction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DA26404-0B9D-1D45-8635-BC3C8CB7CE8C}"/>
                  </a:ext>
                </a:extLst>
              </p:cNvPr>
              <p:cNvGrpSpPr/>
              <p:nvPr/>
            </p:nvGrpSpPr>
            <p:grpSpPr>
              <a:xfrm>
                <a:off x="2305049" y="2571750"/>
                <a:ext cx="5019675" cy="523875"/>
                <a:chOff x="2305050" y="1733550"/>
                <a:chExt cx="5019675" cy="523875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D0718D-8C3E-D675-E54E-36E836125489}"/>
                    </a:ext>
                  </a:extLst>
                </p:cNvPr>
                <p:cNvSpPr/>
                <p:nvPr/>
              </p:nvSpPr>
              <p:spPr>
                <a:xfrm>
                  <a:off x="2305050" y="1733550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B6F0B75-D019-62C9-9D77-7D946005AF3E}"/>
                    </a:ext>
                  </a:extLst>
                </p:cNvPr>
                <p:cNvSpPr/>
                <p:nvPr/>
              </p:nvSpPr>
              <p:spPr>
                <a:xfrm>
                  <a:off x="2305050" y="1810822"/>
                  <a:ext cx="2309607" cy="369332"/>
                </a:xfrm>
                <a:prstGeom prst="rect">
                  <a:avLst/>
                </a:prstGeom>
                <a:solidFill>
                  <a:srgbClr val="F1E1FE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</a:rPr>
                    <a:t>2. Goals &amp; Objectives</a:t>
                  </a:r>
                  <a:endParaRPr lang="en-US" b="0" cap="none" spc="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4734A46-FF40-C3EE-D184-6A86860A39ED}"/>
                  </a:ext>
                </a:extLst>
              </p:cNvPr>
              <p:cNvGrpSpPr/>
              <p:nvPr/>
            </p:nvGrpSpPr>
            <p:grpSpPr>
              <a:xfrm>
                <a:off x="2305048" y="3429000"/>
                <a:ext cx="5019675" cy="523875"/>
                <a:chOff x="2305050" y="1733550"/>
                <a:chExt cx="5019675" cy="523875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A4977B5-9DF8-B73C-1D34-FBB3E551E0B1}"/>
                    </a:ext>
                  </a:extLst>
                </p:cNvPr>
                <p:cNvSpPr/>
                <p:nvPr/>
              </p:nvSpPr>
              <p:spPr>
                <a:xfrm>
                  <a:off x="2305050" y="1733550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B019813-7C42-8178-37D5-E8EF53CF5C18}"/>
                    </a:ext>
                  </a:extLst>
                </p:cNvPr>
                <p:cNvSpPr/>
                <p:nvPr/>
              </p:nvSpPr>
              <p:spPr>
                <a:xfrm>
                  <a:off x="2305050" y="1835705"/>
                  <a:ext cx="2225609" cy="369332"/>
                </a:xfrm>
                <a:prstGeom prst="rect">
                  <a:avLst/>
                </a:prstGeom>
                <a:solidFill>
                  <a:srgbClr val="F1E1FE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</a:rPr>
                    <a:t>3. Background Study</a:t>
                  </a:r>
                  <a:endParaRPr lang="en-US" b="0" cap="none" spc="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85086BC-5916-03D6-32BE-3586BBD4F899}"/>
                  </a:ext>
                </a:extLst>
              </p:cNvPr>
              <p:cNvGrpSpPr/>
              <p:nvPr/>
            </p:nvGrpSpPr>
            <p:grpSpPr>
              <a:xfrm>
                <a:off x="2304472" y="4286249"/>
                <a:ext cx="5019675" cy="523875"/>
                <a:chOff x="2304475" y="1733549"/>
                <a:chExt cx="5019675" cy="523875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C498068-C0AB-F46B-8597-D97857921E5B}"/>
                    </a:ext>
                  </a:extLst>
                </p:cNvPr>
                <p:cNvSpPr/>
                <p:nvPr/>
              </p:nvSpPr>
              <p:spPr>
                <a:xfrm>
                  <a:off x="2304475" y="1733549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9164171-74C1-C31A-D88A-2B7F86BBA08E}"/>
                    </a:ext>
                  </a:extLst>
                </p:cNvPr>
                <p:cNvSpPr/>
                <p:nvPr/>
              </p:nvSpPr>
              <p:spPr>
                <a:xfrm>
                  <a:off x="2325104" y="1810820"/>
                  <a:ext cx="2489208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</a:rPr>
                    <a:t>4. Scope of the Project</a:t>
                  </a:r>
                  <a:endParaRPr lang="en-US" b="0" cap="none" spc="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223ED4F-A1D5-A027-547B-A93F40697C7F}"/>
                  </a:ext>
                </a:extLst>
              </p:cNvPr>
              <p:cNvGrpSpPr/>
              <p:nvPr/>
            </p:nvGrpSpPr>
            <p:grpSpPr>
              <a:xfrm>
                <a:off x="2304471" y="5143498"/>
                <a:ext cx="5019675" cy="523875"/>
                <a:chOff x="2305050" y="1733550"/>
                <a:chExt cx="5019675" cy="523875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FD5955-B99A-94F4-3F9F-717F02494261}"/>
                    </a:ext>
                  </a:extLst>
                </p:cNvPr>
                <p:cNvSpPr/>
                <p:nvPr/>
              </p:nvSpPr>
              <p:spPr>
                <a:xfrm>
                  <a:off x="2305050" y="1733550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A0E7E8C-6CD6-B879-5495-B72842C95B89}"/>
                    </a:ext>
                  </a:extLst>
                </p:cNvPr>
                <p:cNvSpPr/>
                <p:nvPr/>
              </p:nvSpPr>
              <p:spPr>
                <a:xfrm>
                  <a:off x="2325680" y="1810821"/>
                  <a:ext cx="2712538" cy="369332"/>
                </a:xfrm>
                <a:prstGeom prst="rect">
                  <a:avLst/>
                </a:prstGeom>
                <a:solidFill>
                  <a:srgbClr val="F1E1FE"/>
                </a:solidFill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dirty="0">
                      <a:ln w="0"/>
                    </a:rPr>
                    <a:t>5. Tools and Technologies</a:t>
                  </a:r>
                  <a:endParaRPr lang="en-US" b="0" cap="none" spc="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A4EEBD8-0B05-1E51-DF3F-7390AE6791D3}"/>
                  </a:ext>
                </a:extLst>
              </p:cNvPr>
              <p:cNvGrpSpPr/>
              <p:nvPr/>
            </p:nvGrpSpPr>
            <p:grpSpPr>
              <a:xfrm>
                <a:off x="2304470" y="6000747"/>
                <a:ext cx="5019675" cy="523875"/>
                <a:chOff x="2305050" y="1733550"/>
                <a:chExt cx="5019675" cy="52387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A029B7D-02B8-795C-3556-BC2F47090EDD}"/>
                    </a:ext>
                  </a:extLst>
                </p:cNvPr>
                <p:cNvSpPr/>
                <p:nvPr/>
              </p:nvSpPr>
              <p:spPr>
                <a:xfrm>
                  <a:off x="2305050" y="1733550"/>
                  <a:ext cx="5019675" cy="523875"/>
                </a:xfrm>
                <a:prstGeom prst="rect">
                  <a:avLst/>
                </a:prstGeom>
                <a:solidFill>
                  <a:srgbClr val="F1E1FE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950EEC5-2B57-3E38-8023-A79E032B2CD1}"/>
                    </a:ext>
                  </a:extLst>
                </p:cNvPr>
                <p:cNvSpPr/>
                <p:nvPr/>
              </p:nvSpPr>
              <p:spPr>
                <a:xfrm>
                  <a:off x="2305050" y="1821414"/>
                  <a:ext cx="3924279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b="0" cap="none" spc="0" dirty="0">
                      <a:ln w="0"/>
                      <a:solidFill>
                        <a:schemeClr val="tx1"/>
                      </a:solidFill>
                    </a:rPr>
                    <a:t>6. Expected Outcomes &amp; Deliverables</a:t>
                  </a: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4718A0F-489E-435D-A6C3-220A54881F1B}"/>
                </a:ext>
              </a:extLst>
            </p:cNvPr>
            <p:cNvGrpSpPr/>
            <p:nvPr/>
          </p:nvGrpSpPr>
          <p:grpSpPr>
            <a:xfrm>
              <a:off x="3399844" y="6146838"/>
              <a:ext cx="5019675" cy="523875"/>
              <a:chOff x="2305050" y="1733550"/>
              <a:chExt cx="5019675" cy="52387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D4EF30-DF6C-DDC6-BF8D-73634A87E8C8}"/>
                  </a:ext>
                </a:extLst>
              </p:cNvPr>
              <p:cNvSpPr/>
              <p:nvPr/>
            </p:nvSpPr>
            <p:spPr>
              <a:xfrm>
                <a:off x="2305050" y="1733550"/>
                <a:ext cx="5019675" cy="523875"/>
              </a:xfrm>
              <a:prstGeom prst="rect">
                <a:avLst/>
              </a:prstGeom>
              <a:solidFill>
                <a:srgbClr val="F1E1F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3F3278-6561-A7BB-7097-1B0E996786AD}"/>
                  </a:ext>
                </a:extLst>
              </p:cNvPr>
              <p:cNvSpPr/>
              <p:nvPr/>
            </p:nvSpPr>
            <p:spPr>
              <a:xfrm>
                <a:off x="2305050" y="1821894"/>
                <a:ext cx="156324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chemeClr val="tx1"/>
                    </a:solidFill>
                  </a:rPr>
                  <a:t>7. Conclusion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A064DA-29D8-91DE-E3FB-46E1E8DC3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47650" y="4832865"/>
              <a:ext cx="2990808" cy="177641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0767705-9E29-8C74-E7BC-7D1BD6C6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92" y="47629"/>
            <a:ext cx="2990808" cy="177641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EC1001C-67DC-9E3F-1752-FAC43160F652}"/>
              </a:ext>
            </a:extLst>
          </p:cNvPr>
          <p:cNvSpPr/>
          <p:nvPr/>
        </p:nvSpPr>
        <p:spPr>
          <a:xfrm>
            <a:off x="3597159" y="377074"/>
            <a:ext cx="16639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</a:rPr>
              <a:t>Contents</a:t>
            </a:r>
            <a:r>
              <a:rPr lang="en-US" sz="2000" b="1" cap="none" spc="0" dirty="0">
                <a:ln w="0"/>
                <a:solidFill>
                  <a:schemeClr val="tx1"/>
                </a:solidFill>
              </a:rPr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154116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figure holding a white sign&#10;&#10;AI-generated content may be incorrect.">
            <a:extLst>
              <a:ext uri="{FF2B5EF4-FFF2-40B4-BE49-F238E27FC236}">
                <a16:creationId xmlns:a16="http://schemas.microsoft.com/office/drawing/2014/main" id="{242EB5E7-7FEC-E1C3-B27F-2E1C2A95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452"/>
            <a:ext cx="6398185" cy="51185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62D45C-CEA7-E7E2-C825-C943EB56C130}"/>
              </a:ext>
            </a:extLst>
          </p:cNvPr>
          <p:cNvSpPr/>
          <p:nvPr/>
        </p:nvSpPr>
        <p:spPr>
          <a:xfrm>
            <a:off x="4558378" y="1352249"/>
            <a:ext cx="6668945" cy="3428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0"/>
                <a:solidFill>
                  <a:schemeClr val="tx1"/>
                </a:solidFill>
              </a:rPr>
              <a:t>Introduction</a:t>
            </a:r>
          </a:p>
          <a:p>
            <a:pPr algn="ctr"/>
            <a:endParaRPr lang="en-US" sz="2200" b="1" cap="none" spc="0" dirty="0">
              <a:ln w="0"/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This project focuses on designing and implementing a network to connect the Accounts and Delivery departments using Cisco Packet Tracer.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A well-structured network ensures efficient communication, better collaboration, and smooth operations within an organization.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The goal is to configure and test a simulated network with proper IP addressing, routing, and connectivity checks</a:t>
            </a:r>
            <a:r>
              <a:rPr lang="en-US" sz="1900" b="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E63EF09-5ED3-9F6F-2981-F3EC56BED77F}"/>
              </a:ext>
            </a:extLst>
          </p:cNvPr>
          <p:cNvSpPr/>
          <p:nvPr/>
        </p:nvSpPr>
        <p:spPr>
          <a:xfrm rot="20565222">
            <a:off x="-2150619" y="-505297"/>
            <a:ext cx="10699423" cy="1659118"/>
          </a:xfrm>
          <a:prstGeom prst="rightArrow">
            <a:avLst/>
          </a:prstGeom>
          <a:solidFill>
            <a:srgbClr val="6C63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0EE6E32-4317-8DAB-A9B4-7EBC7C78E91F}"/>
              </a:ext>
            </a:extLst>
          </p:cNvPr>
          <p:cNvSpPr/>
          <p:nvPr/>
        </p:nvSpPr>
        <p:spPr>
          <a:xfrm rot="20565222">
            <a:off x="3904796" y="5454015"/>
            <a:ext cx="10699423" cy="1659118"/>
          </a:xfrm>
          <a:prstGeom prst="rightArrow">
            <a:avLst/>
          </a:prstGeom>
          <a:solidFill>
            <a:srgbClr val="6C63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ause And Effect outline">
            <a:extLst>
              <a:ext uri="{FF2B5EF4-FFF2-40B4-BE49-F238E27FC236}">
                <a16:creationId xmlns:a16="http://schemas.microsoft.com/office/drawing/2014/main" id="{AE0408FC-4CAD-A759-3ACF-0EEAE393B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323" y="1437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B137E-EB58-C11F-4B98-D9CD2B6608EA}"/>
              </a:ext>
            </a:extLst>
          </p:cNvPr>
          <p:cNvSpPr/>
          <p:nvPr/>
        </p:nvSpPr>
        <p:spPr>
          <a:xfrm>
            <a:off x="5271100" y="603035"/>
            <a:ext cx="6817204" cy="51967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 Goals &amp; Objectives</a:t>
            </a:r>
          </a:p>
          <a:p>
            <a:pPr algn="ctr"/>
            <a:endParaRPr lang="en-US" sz="20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✅ Primary Goal: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To establish seamless and reliable communication between the Accounts and Delivery departments.</a:t>
            </a:r>
          </a:p>
          <a:p>
            <a:endParaRPr lang="en-US" sz="2000" b="0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🎯 Key Objectives: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Set up at least 2 PCs per department and connect them through appropriate network devices.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Use proper IP addressing, subnetting, and gateway configuration based on 192.168.40.0.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Implement switches and routers for connectivity.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Ensure successful communication by testing the network using ping commands.</a:t>
            </a:r>
          </a:p>
        </p:txBody>
      </p:sp>
      <p:pic>
        <p:nvPicPr>
          <p:cNvPr id="4" name="Picture 3" descr="A red and white target with darts&#10;&#10;AI-generated content may be incorrect.">
            <a:extLst>
              <a:ext uri="{FF2B5EF4-FFF2-40B4-BE49-F238E27FC236}">
                <a16:creationId xmlns:a16="http://schemas.microsoft.com/office/drawing/2014/main" id="{AB0746E4-7849-048E-0AD2-58342E276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78" y="282524"/>
            <a:ext cx="4952574" cy="4951494"/>
          </a:xfrm>
          <a:prstGeom prst="rect">
            <a:avLst/>
          </a:prstGeom>
        </p:spPr>
      </p:pic>
      <p:pic>
        <p:nvPicPr>
          <p:cNvPr id="6" name="Graphic 5" descr="Aspiration outline">
            <a:extLst>
              <a:ext uri="{FF2B5EF4-FFF2-40B4-BE49-F238E27FC236}">
                <a16:creationId xmlns:a16="http://schemas.microsoft.com/office/drawing/2014/main" id="{5ACC82F7-AC97-A9E4-E838-DD9B9546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6942" y="4950780"/>
            <a:ext cx="1455650" cy="14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ck of books and a toy apple">
            <a:extLst>
              <a:ext uri="{FF2B5EF4-FFF2-40B4-BE49-F238E27FC236}">
                <a16:creationId xmlns:a16="http://schemas.microsoft.com/office/drawing/2014/main" id="{539AA136-B9F2-60A1-610E-1E889EEA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8732"/>
            <a:ext cx="12990136" cy="8660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5E89ED-B7E4-BE91-0276-61CAEB7ECC85}"/>
              </a:ext>
            </a:extLst>
          </p:cNvPr>
          <p:cNvSpPr/>
          <p:nvPr/>
        </p:nvSpPr>
        <p:spPr>
          <a:xfrm>
            <a:off x="1359112" y="603315"/>
            <a:ext cx="6568832" cy="51967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Background Study</a:t>
            </a:r>
          </a:p>
          <a:p>
            <a:pPr algn="ctr"/>
            <a:endParaRPr lang="en-US" sz="2000" b="1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🔹 Networking Concepts Covered: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IP Addressing &amp; Subnetting – Assigning efficient IP addresses to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Routing &amp; Switching – Ensuring devices can communicate across different network segments.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Network Security &amp; Reliability – Using best practices to secure and optimize communication.</a:t>
            </a:r>
          </a:p>
          <a:p>
            <a:pPr>
              <a:lnSpc>
                <a:spcPct val="150000"/>
              </a:lnSpc>
            </a:pPr>
            <a:endParaRPr lang="en-US" sz="1600" b="0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💡 Why Cisco Packet Tracer?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Industry-standard tool for network simulation and testing.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Provides a realistic environment for designing and troubleshooting networks.</a:t>
            </a:r>
          </a:p>
        </p:txBody>
      </p:sp>
    </p:spTree>
    <p:extLst>
      <p:ext uri="{BB962C8B-B14F-4D97-AF65-F5344CB8AC3E}">
        <p14:creationId xmlns:p14="http://schemas.microsoft.com/office/powerpoint/2010/main" val="197519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artoon character holding a magnifying glass">
            <a:extLst>
              <a:ext uri="{FF2B5EF4-FFF2-40B4-BE49-F238E27FC236}">
                <a16:creationId xmlns:a16="http://schemas.microsoft.com/office/drawing/2014/main" id="{488EB9F4-EF34-21AA-2D42-198C33DA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-36821"/>
            <a:ext cx="54864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983E13-DC1E-9E59-A201-942ED031993E}"/>
              </a:ext>
            </a:extLst>
          </p:cNvPr>
          <p:cNvSpPr/>
          <p:nvPr/>
        </p:nvSpPr>
        <p:spPr>
          <a:xfrm>
            <a:off x="637681" y="672052"/>
            <a:ext cx="6538873" cy="48274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Scope of the Project</a:t>
            </a:r>
          </a:p>
          <a:p>
            <a:pPr algn="ctr"/>
            <a:endParaRPr lang="en-US" sz="2000" b="1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📌 What’s Included?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Designing a network for the Accounts and Delivery departments.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Configuring IP addresses, subnet masks, and gateways for all devices.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Connecting all devices using switches, routers, and appropriate cables.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Verifying connectivity between the two departments.</a:t>
            </a:r>
          </a:p>
          <a:p>
            <a:pPr>
              <a:lnSpc>
                <a:spcPct val="150000"/>
              </a:lnSpc>
            </a:pPr>
            <a:endParaRPr lang="en-US" sz="1600" b="0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🚫 What’s Not Included?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❌ No real hardware implementation (simulation only).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❌ No integration with external networks (only internal office communication).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8770134-F9D7-79DB-05AE-557DBC84B176}"/>
              </a:ext>
            </a:extLst>
          </p:cNvPr>
          <p:cNvSpPr/>
          <p:nvPr/>
        </p:nvSpPr>
        <p:spPr>
          <a:xfrm rot="1196797">
            <a:off x="-1718563" y="6489848"/>
            <a:ext cx="10039739" cy="989044"/>
          </a:xfrm>
          <a:prstGeom prst="rightArrow">
            <a:avLst/>
          </a:prstGeom>
          <a:solidFill>
            <a:srgbClr val="EB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E1A1C77-1079-227A-F6C7-65C859115DB7}"/>
              </a:ext>
            </a:extLst>
          </p:cNvPr>
          <p:cNvSpPr/>
          <p:nvPr/>
        </p:nvSpPr>
        <p:spPr>
          <a:xfrm rot="20421738">
            <a:off x="-1711907" y="-596328"/>
            <a:ext cx="10039739" cy="989044"/>
          </a:xfrm>
          <a:prstGeom prst="rightArrow">
            <a:avLst/>
          </a:prstGeom>
          <a:solidFill>
            <a:srgbClr val="EBEB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2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tools in a frame">
            <a:extLst>
              <a:ext uri="{FF2B5EF4-FFF2-40B4-BE49-F238E27FC236}">
                <a16:creationId xmlns:a16="http://schemas.microsoft.com/office/drawing/2014/main" id="{F32765F1-C97D-6274-5B6A-A79F9040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12" y="0"/>
            <a:ext cx="9486213" cy="6710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6DDCDE-9A33-0BFC-6149-210B22BA3A93}"/>
              </a:ext>
            </a:extLst>
          </p:cNvPr>
          <p:cNvSpPr/>
          <p:nvPr/>
        </p:nvSpPr>
        <p:spPr>
          <a:xfrm>
            <a:off x="2960097" y="1795760"/>
            <a:ext cx="5814605" cy="28730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 Tools and Technologies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🛠</a:t>
            </a:r>
            <a:r>
              <a:rPr lang="en-US" sz="16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b="0" cap="none" spc="0" dirty="0">
                <a:ln w="0"/>
                <a:solidFill>
                  <a:schemeClr val="tx1"/>
                </a:solidFill>
              </a:rPr>
              <a:t>Tools Used in This Project:</a:t>
            </a:r>
            <a:endParaRPr lang="en-US" sz="1600" b="0" cap="none" spc="0" dirty="0">
              <a:ln w="0"/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Cisco Packet Tracer – Network simulation.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Routers &amp; Switches – To facilitate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IPv4 Addressing &amp; Subnetting – To assign network identities.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Ethernet Cables – To connect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Ping &amp; Troubleshooting Tools – To verify network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99834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on a graph with people around him&#10;&#10;AI-generated content may be incorrect.">
            <a:extLst>
              <a:ext uri="{FF2B5EF4-FFF2-40B4-BE49-F238E27FC236}">
                <a16:creationId xmlns:a16="http://schemas.microsoft.com/office/drawing/2014/main" id="{B4D91DE5-FC7E-D445-072A-AB4E77476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17" y="1251809"/>
            <a:ext cx="6450483" cy="56061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D192CB-129C-8203-6EC4-C5F452FF33F1}"/>
              </a:ext>
            </a:extLst>
          </p:cNvPr>
          <p:cNvSpPr/>
          <p:nvPr/>
        </p:nvSpPr>
        <p:spPr>
          <a:xfrm>
            <a:off x="952666" y="1458264"/>
            <a:ext cx="5828968" cy="25013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Expected Outcomes &amp; Deliverables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cap="none" spc="0" dirty="0">
                <a:ln w="0"/>
                <a:solidFill>
                  <a:schemeClr val="tx1"/>
                </a:solidFill>
              </a:rPr>
              <a:t>📌 What We Expect to Achieve: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A fully functional network connecting both departments.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Properly assigned IP addresses, subnet masks, and gateways.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All devices successfully communicating via ping tests.</a:t>
            </a:r>
          </a:p>
          <a:p>
            <a:pPr>
              <a:lnSpc>
                <a:spcPct val="150000"/>
              </a:lnSpc>
            </a:pPr>
            <a:r>
              <a:rPr lang="en-US" sz="1600" b="0" cap="none" spc="0" dirty="0">
                <a:ln w="0"/>
                <a:solidFill>
                  <a:schemeClr val="tx1"/>
                </a:solidFill>
              </a:rPr>
              <a:t>✔ A final report &amp; presentation detailing the network setup.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0DC2FFC-8E64-C0D3-A961-FB0CD0A44BFB}"/>
              </a:ext>
            </a:extLst>
          </p:cNvPr>
          <p:cNvSpPr/>
          <p:nvPr/>
        </p:nvSpPr>
        <p:spPr>
          <a:xfrm rot="5400000">
            <a:off x="2228684" y="2494343"/>
            <a:ext cx="1371600" cy="5828968"/>
          </a:xfrm>
          <a:prstGeom prst="upArrow">
            <a:avLst/>
          </a:prstGeom>
          <a:solidFill>
            <a:srgbClr val="F7CC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ibbon outline">
            <a:extLst>
              <a:ext uri="{FF2B5EF4-FFF2-40B4-BE49-F238E27FC236}">
                <a16:creationId xmlns:a16="http://schemas.microsoft.com/office/drawing/2014/main" id="{D76CD4AC-A100-8AC3-0507-C93AE5EB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325" y="3260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544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Accounts &amp; Delivery Network Design</vt:lpstr>
      <vt:lpstr>Presented To :   Ms. Sumona Afroz   Lecturer , Department of CSE  Daffodil International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Hasib Hossain</dc:creator>
  <cp:lastModifiedBy>Md. Hasib Hossain</cp:lastModifiedBy>
  <cp:revision>1</cp:revision>
  <dcterms:created xsi:type="dcterms:W3CDTF">2025-03-18T15:35:43Z</dcterms:created>
  <dcterms:modified xsi:type="dcterms:W3CDTF">2025-03-18T17:18:07Z</dcterms:modified>
</cp:coreProperties>
</file>